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575" r:id="rId7"/>
    <p:sldId id="576" r:id="rId8"/>
    <p:sldId id="577" r:id="rId9"/>
    <p:sldId id="578" r:id="rId10"/>
    <p:sldId id="579" r:id="rId11"/>
    <p:sldId id="580" r:id="rId12"/>
    <p:sldId id="449" r:id="rId13"/>
    <p:sldId id="403" r:id="rId14"/>
    <p:sldId id="404" r:id="rId15"/>
    <p:sldId id="405" r:id="rId16"/>
    <p:sldId id="406" r:id="rId17"/>
    <p:sldId id="463" r:id="rId18"/>
    <p:sldId id="571" r:id="rId19"/>
    <p:sldId id="408" r:id="rId20"/>
    <p:sldId id="409" r:id="rId21"/>
    <p:sldId id="524" r:id="rId22"/>
    <p:sldId id="535" r:id="rId23"/>
    <p:sldId id="581" r:id="rId24"/>
    <p:sldId id="494" r:id="rId25"/>
    <p:sldId id="582" r:id="rId26"/>
    <p:sldId id="583" r:id="rId27"/>
    <p:sldId id="513" r:id="rId28"/>
    <p:sldId id="514" r:id="rId29"/>
    <p:sldId id="536" r:id="rId30"/>
    <p:sldId id="584" r:id="rId31"/>
    <p:sldId id="585" r:id="rId32"/>
    <p:sldId id="586" r:id="rId33"/>
    <p:sldId id="573" r:id="rId34"/>
    <p:sldId id="508" r:id="rId35"/>
    <p:sldId id="537" r:id="rId36"/>
    <p:sldId id="587" r:id="rId37"/>
    <p:sldId id="559" r:id="rId38"/>
    <p:sldId id="588" r:id="rId39"/>
    <p:sldId id="564" r:id="rId40"/>
    <p:sldId id="574" r:id="rId41"/>
    <p:sldId id="589" r:id="rId42"/>
    <p:sldId id="453" r:id="rId43"/>
    <p:sldId id="526" r:id="rId44"/>
    <p:sldId id="565" r:id="rId45"/>
    <p:sldId id="545" r:id="rId46"/>
    <p:sldId id="590" r:id="rId47"/>
    <p:sldId id="591" r:id="rId48"/>
    <p:sldId id="592" r:id="rId49"/>
    <p:sldId id="593" r:id="rId50"/>
    <p:sldId id="594" r:id="rId51"/>
    <p:sldId id="595" r:id="rId52"/>
    <p:sldId id="596" r:id="rId53"/>
    <p:sldId id="352" r:id="rId54"/>
  </p:sldIdLst>
  <p:sldSz cx="12192000" cy="6858000"/>
  <p:notesSz cx="6858000" cy="9144000"/>
  <p:custDataLst>
    <p:tags r:id="rId5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9" Type="http://schemas.openxmlformats.org/officeDocument/2006/relationships/tags" Target="tags/tag103.xml"/><Relationship Id="rId58" Type="http://schemas.openxmlformats.org/officeDocument/2006/relationships/commentAuthors" Target="commentAuthors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7" Type="http://schemas.openxmlformats.org/officeDocument/2006/relationships/image" Target="../media/image30.emf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7" Type="http://schemas.openxmlformats.org/officeDocument/2006/relationships/image" Target="../media/image41.emf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4.e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0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7.e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3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9.e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5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1.e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7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3.e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52.emf"/><Relationship Id="rId1" Type="http://schemas.openxmlformats.org/officeDocument/2006/relationships/oleObject" Target="../embeddings/oleObject49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4.emf"/><Relationship Id="rId1" Type="http://schemas.openxmlformats.org/officeDocument/2006/relationships/oleObject" Target="../embeddings/oleObject51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5.emf"/><Relationship Id="rId1" Type="http://schemas.openxmlformats.org/officeDocument/2006/relationships/oleObject" Target="../embeddings/oleObject52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7.e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9.e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58.emf"/><Relationship Id="rId1" Type="http://schemas.openxmlformats.org/officeDocument/2006/relationships/oleObject" Target="../embeddings/oleObject55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2.e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61.emf"/><Relationship Id="rId1" Type="http://schemas.openxmlformats.org/officeDocument/2006/relationships/oleObject" Target="../embeddings/oleObject58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3.emf"/><Relationship Id="rId1" Type="http://schemas.openxmlformats.org/officeDocument/2006/relationships/oleObject" Target="../embeddings/oleObject60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4.emf"/><Relationship Id="rId1" Type="http://schemas.openxmlformats.org/officeDocument/2006/relationships/oleObject" Target="../embeddings/oleObject61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5.emf"/><Relationship Id="rId1" Type="http://schemas.openxmlformats.org/officeDocument/2006/relationships/oleObject" Target="../embeddings/oleObject62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7.e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66.emf"/><Relationship Id="rId1" Type="http://schemas.openxmlformats.org/officeDocument/2006/relationships/oleObject" Target="../embeddings/oleObject63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9.e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68.emf"/><Relationship Id="rId1" Type="http://schemas.openxmlformats.org/officeDocument/2006/relationships/oleObject" Target="../embeddings/oleObject65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0.emf"/><Relationship Id="rId1" Type="http://schemas.openxmlformats.org/officeDocument/2006/relationships/oleObject" Target="../embeddings/oleObject67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1.emf"/><Relationship Id="rId1" Type="http://schemas.openxmlformats.org/officeDocument/2006/relationships/oleObject" Target="../embeddings/oleObject68.bin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3.e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72.emf"/><Relationship Id="rId1" Type="http://schemas.openxmlformats.org/officeDocument/2006/relationships/oleObject" Target="../embeddings/oleObject69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5.e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74.emf"/><Relationship Id="rId1" Type="http://schemas.openxmlformats.org/officeDocument/2006/relationships/oleObject" Target="../embeddings/oleObject71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6.emf"/><Relationship Id="rId1" Type="http://schemas.openxmlformats.org/officeDocument/2006/relationships/oleObject" Target="../embeddings/oleObject73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6" Type="http://schemas.openxmlformats.org/officeDocument/2006/relationships/vmlDrawing" Target="../drawings/vmlDrawing2.vml"/><Relationship Id="rId15" Type="http://schemas.openxmlformats.org/officeDocument/2006/relationships/slideLayout" Target="../slideLayouts/slideLayout8.xml"/><Relationship Id="rId14" Type="http://schemas.openxmlformats.org/officeDocument/2006/relationships/image" Target="../media/image12.e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11.e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7.emf"/><Relationship Id="rId1" Type="http://schemas.openxmlformats.org/officeDocument/2006/relationships/oleObject" Target="../embeddings/oleObject74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8.emf"/><Relationship Id="rId1" Type="http://schemas.openxmlformats.org/officeDocument/2006/relationships/oleObject" Target="../embeddings/oleObject75.bin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0.e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79.emf"/><Relationship Id="rId1" Type="http://schemas.openxmlformats.org/officeDocument/2006/relationships/oleObject" Target="../embeddings/oleObject76.bin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2.emf"/><Relationship Id="rId3" Type="http://schemas.openxmlformats.org/officeDocument/2006/relationships/oleObject" Target="../embeddings/oleObject79.bin"/><Relationship Id="rId2" Type="http://schemas.openxmlformats.org/officeDocument/2006/relationships/image" Target="../media/image81.emf"/><Relationship Id="rId1" Type="http://schemas.openxmlformats.org/officeDocument/2006/relationships/oleObject" Target="../embeddings/oleObject78.bin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4.emf"/><Relationship Id="rId3" Type="http://schemas.openxmlformats.org/officeDocument/2006/relationships/oleObject" Target="../embeddings/oleObject81.bin"/><Relationship Id="rId2" Type="http://schemas.openxmlformats.org/officeDocument/2006/relationships/image" Target="../media/image83.emf"/><Relationship Id="rId1" Type="http://schemas.openxmlformats.org/officeDocument/2006/relationships/oleObject" Target="../embeddings/oleObject80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5.emf"/><Relationship Id="rId1" Type="http://schemas.openxmlformats.org/officeDocument/2006/relationships/oleObject" Target="../embeddings/oleObject82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6.emf"/><Relationship Id="rId1" Type="http://schemas.openxmlformats.org/officeDocument/2006/relationships/oleObject" Target="../embeddings/oleObject83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7.emf"/><Relationship Id="rId1" Type="http://schemas.openxmlformats.org/officeDocument/2006/relationships/oleObject" Target="../embeddings/oleObject84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8.emf"/><Relationship Id="rId1" Type="http://schemas.openxmlformats.org/officeDocument/2006/relationships/oleObject" Target="../embeddings/oleObject85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9.emf"/><Relationship Id="rId1" Type="http://schemas.openxmlformats.org/officeDocument/2006/relationships/oleObject" Target="../embeddings/oleObject86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6.e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e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17.emf"/><Relationship Id="rId1" Type="http://schemas.openxmlformats.org/officeDocument/2006/relationships/oleObject" Target="../embeddings/oleObject10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0.emf"/><Relationship Id="rId1" Type="http://schemas.openxmlformats.org/officeDocument/2006/relationships/oleObject" Target="../embeddings/oleObject87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1.emf"/><Relationship Id="rId1" Type="http://schemas.openxmlformats.org/officeDocument/2006/relationships/oleObject" Target="../embeddings/oleObject88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2.emf"/><Relationship Id="rId1" Type="http://schemas.openxmlformats.org/officeDocument/2006/relationships/oleObject" Target="../embeddings/oleObject89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3.emf"/><Relationship Id="rId1" Type="http://schemas.openxmlformats.org/officeDocument/2006/relationships/oleObject" Target="../embeddings/oleObject90.bin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4.emf"/><Relationship Id="rId1" Type="http://schemas.openxmlformats.org/officeDocument/2006/relationships/oleObject" Target="../embeddings/oleObject91.bin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5.emf"/><Relationship Id="rId1" Type="http://schemas.openxmlformats.org/officeDocument/2006/relationships/oleObject" Target="../embeddings/oleObject92.bin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6.emf"/><Relationship Id="rId1" Type="http://schemas.openxmlformats.org/officeDocument/2006/relationships/oleObject" Target="../embeddings/oleObject93.bin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7.emf"/><Relationship Id="rId1" Type="http://schemas.openxmlformats.org/officeDocument/2006/relationships/oleObject" Target="../embeddings/oleObject94.bin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8.emf"/><Relationship Id="rId1" Type="http://schemas.openxmlformats.org/officeDocument/2006/relationships/oleObject" Target="../embeddings/oleObject95.bin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9.emf"/><Relationship Id="rId1" Type="http://schemas.openxmlformats.org/officeDocument/2006/relationships/oleObject" Target="../embeddings/oleObject96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21.e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8.emf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8.xml"/><Relationship Id="rId12" Type="http://schemas.openxmlformats.org/officeDocument/2006/relationships/image" Target="../media/image23.emf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22.emf"/><Relationship Id="rId1" Type="http://schemas.openxmlformats.org/officeDocument/2006/relationships/oleObject" Target="../embeddings/oleObject15.bin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0.emf"/><Relationship Id="rId1" Type="http://schemas.openxmlformats.org/officeDocument/2006/relationships/oleObject" Target="../embeddings/oleObject97.bin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27.e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4.emf"/><Relationship Id="rId18" Type="http://schemas.openxmlformats.org/officeDocument/2006/relationships/vmlDrawing" Target="../drawings/vmlDrawing5.vml"/><Relationship Id="rId17" Type="http://schemas.openxmlformats.org/officeDocument/2006/relationships/slideLayout" Target="../slideLayouts/slideLayout8.xml"/><Relationship Id="rId16" Type="http://schemas.openxmlformats.org/officeDocument/2006/relationships/image" Target="../media/image31.emf"/><Relationship Id="rId15" Type="http://schemas.openxmlformats.org/officeDocument/2006/relationships/oleObject" Target="../embeddings/oleObject28.bin"/><Relationship Id="rId14" Type="http://schemas.openxmlformats.org/officeDocument/2006/relationships/image" Target="../media/image30.emf"/><Relationship Id="rId13" Type="http://schemas.openxmlformats.org/officeDocument/2006/relationships/oleObject" Target="../embeddings/oleObject27.bin"/><Relationship Id="rId12" Type="http://schemas.openxmlformats.org/officeDocument/2006/relationships/image" Target="../media/image29.emf"/><Relationship Id="rId11" Type="http://schemas.openxmlformats.org/officeDocument/2006/relationships/oleObject" Target="../embeddings/oleObject26.bin"/><Relationship Id="rId10" Type="http://schemas.openxmlformats.org/officeDocument/2006/relationships/image" Target="../media/image28.emf"/><Relationship Id="rId1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4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38.e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6.e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5.emf"/><Relationship Id="rId18" Type="http://schemas.openxmlformats.org/officeDocument/2006/relationships/vmlDrawing" Target="../drawings/vmlDrawing8.vml"/><Relationship Id="rId17" Type="http://schemas.openxmlformats.org/officeDocument/2006/relationships/slideLayout" Target="../slideLayouts/slideLayout8.xml"/><Relationship Id="rId16" Type="http://schemas.openxmlformats.org/officeDocument/2006/relationships/image" Target="../media/image42.emf"/><Relationship Id="rId15" Type="http://schemas.openxmlformats.org/officeDocument/2006/relationships/oleObject" Target="../embeddings/oleObject39.bin"/><Relationship Id="rId14" Type="http://schemas.openxmlformats.org/officeDocument/2006/relationships/image" Target="../media/image41.emf"/><Relationship Id="rId13" Type="http://schemas.openxmlformats.org/officeDocument/2006/relationships/oleObject" Target="../embeddings/oleObject38.bin"/><Relationship Id="rId12" Type="http://schemas.openxmlformats.org/officeDocument/2006/relationships/image" Target="../media/image40.emf"/><Relationship Id="rId11" Type="http://schemas.openxmlformats.org/officeDocument/2006/relationships/oleObject" Target="../embeddings/oleObject37.bin"/><Relationship Id="rId10" Type="http://schemas.openxmlformats.org/officeDocument/2006/relationships/image" Target="../media/image39.emf"/><Relationship Id="rId1" Type="http://schemas.openxmlformats.org/officeDocument/2006/relationships/oleObject" Target="../embeddings/oleObject3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5  </a:t>
            </a:r>
            <a:r>
              <a:rPr lang="zh-CN" altLang="en-US" sz="3200"/>
              <a:t>复</a:t>
            </a:r>
            <a:r>
              <a:rPr lang="en-US" altLang="zh-CN" sz="3200"/>
              <a:t> </a:t>
            </a:r>
            <a:r>
              <a:rPr lang="zh-CN" altLang="en-US" sz="3200"/>
              <a:t>数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第五章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平面向量与复数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2708"/>
          <a:ext cx="1152271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2708"/>
                        <a:ext cx="11522710" cy="89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712721"/>
          <a:ext cx="1071308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712721"/>
                        <a:ext cx="1071308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728403"/>
          <a:ext cx="10713085" cy="1045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514350" progId="Word.Document.8">
                  <p:embed/>
                </p:oleObj>
              </mc:Choice>
              <mc:Fallback>
                <p:oleObj name="" r:id="rId5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8348" y="3728403"/>
                        <a:ext cx="10713085" cy="1045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6875"/>
          <a:ext cx="1071308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6875"/>
                        <a:ext cx="1071308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030856"/>
          <a:ext cx="1071308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76250" progId="Word.Document.8">
                  <p:embed/>
                </p:oleObj>
              </mc:Choice>
              <mc:Fallback>
                <p:oleObj name="" r:id="rId3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030856"/>
                        <a:ext cx="10713085" cy="97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2088"/>
          <a:ext cx="10713085" cy="837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2088"/>
                        <a:ext cx="10713085" cy="837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17458"/>
          <a:ext cx="1071308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76250" progId="Word.Document.8">
                  <p:embed/>
                </p:oleObj>
              </mc:Choice>
              <mc:Fallback>
                <p:oleObj name="" r:id="rId3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517458"/>
                        <a:ext cx="10713085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06195"/>
          <a:ext cx="1071308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61975" progId="Word.Document.8">
                  <p:embed/>
                </p:oleObj>
              </mc:Choice>
              <mc:Fallback>
                <p:oleObj name="" r:id="rId1" imgW="5286375" imgH="561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06195"/>
                        <a:ext cx="10713085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55546"/>
          <a:ext cx="10713085" cy="97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76250" progId="Word.Document.8">
                  <p:embed/>
                </p:oleObj>
              </mc:Choice>
              <mc:Fallback>
                <p:oleObj name="" r:id="rId3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455546"/>
                        <a:ext cx="10713085" cy="970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7803"/>
          <a:ext cx="10713085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7803"/>
                        <a:ext cx="10713085" cy="184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011171"/>
          <a:ext cx="10713085" cy="835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011171"/>
                        <a:ext cx="10713085" cy="835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473200"/>
          <a:ext cx="10713085" cy="349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14500" progId="Word.Document.8">
                  <p:embed/>
                </p:oleObj>
              </mc:Choice>
              <mc:Fallback>
                <p:oleObj name="" r:id="rId1" imgW="5286375" imgH="1714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1473200"/>
                        <a:ext cx="10713085" cy="349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892493"/>
          <a:ext cx="10713085" cy="5189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43175" progId="Word.Document.8">
                  <p:embed/>
                </p:oleObj>
              </mc:Choice>
              <mc:Fallback>
                <p:oleObj name="" r:id="rId1" imgW="5286375" imgH="2543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892493"/>
                        <a:ext cx="10713085" cy="5189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88390"/>
          <a:ext cx="10713085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85975" progId="Word.Document.8">
                  <p:embed/>
                </p:oleObj>
              </mc:Choice>
              <mc:Fallback>
                <p:oleObj name="" r:id="rId1" imgW="5286375" imgH="2085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88390"/>
                        <a:ext cx="10713085" cy="426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5078096"/>
          <a:ext cx="10713085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5078096"/>
                        <a:ext cx="10713085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10839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10839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924050"/>
          <a:ext cx="1071372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266825" progId="Word.Document.8">
                  <p:embed/>
                </p:oleObj>
              </mc:Choice>
              <mc:Fallback>
                <p:oleObj name="" r:id="rId3" imgW="5286375" imgH="1266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1924050"/>
                        <a:ext cx="10713720" cy="257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4185285"/>
          <a:ext cx="1071372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904875" progId="Word.Document.8">
                  <p:embed/>
                </p:oleObj>
              </mc:Choice>
              <mc:Fallback>
                <p:oleObj name="" r:id="rId5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8031" y="4185285"/>
                        <a:ext cx="10713720" cy="184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13168"/>
          <a:ext cx="10713085" cy="1898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33450" progId="Word.Document.8">
                  <p:embed/>
                </p:oleObj>
              </mc:Choice>
              <mc:Fallback>
                <p:oleObj name="" r:id="rId1" imgW="5286375" imgH="933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13168"/>
                        <a:ext cx="10713085" cy="1898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451543"/>
          <a:ext cx="10713085" cy="2052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451543"/>
                        <a:ext cx="10713085" cy="2052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65935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65935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44128"/>
          <a:ext cx="10713085" cy="1491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733425" progId="Word.Document.8">
                  <p:embed/>
                </p:oleObj>
              </mc:Choice>
              <mc:Fallback>
                <p:oleObj name="" r:id="rId3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544128"/>
                        <a:ext cx="10713085" cy="1491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6240"/>
          <a:ext cx="10713085" cy="2382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71575" progId="Word.Document.8">
                  <p:embed/>
                </p:oleObj>
              </mc:Choice>
              <mc:Fallback>
                <p:oleObj name="" r:id="rId1" imgW="5286375" imgH="1171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6240"/>
                        <a:ext cx="10713085" cy="2382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10653"/>
          <a:ext cx="10713085" cy="3564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52600" progId="Word.Document.8">
                  <p:embed/>
                </p:oleObj>
              </mc:Choice>
              <mc:Fallback>
                <p:oleObj name="" r:id="rId1" imgW="5286375" imgH="1752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10653"/>
                        <a:ext cx="10713085" cy="3564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74190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74190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92530"/>
          <a:ext cx="10713085" cy="2383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71575" progId="Word.Document.8">
                  <p:embed/>
                </p:oleObj>
              </mc:Choice>
              <mc:Fallback>
                <p:oleObj name="" r:id="rId1" imgW="5286375" imgH="1171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92530"/>
                        <a:ext cx="10713085" cy="2383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303588"/>
          <a:ext cx="10713085" cy="833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303588"/>
                        <a:ext cx="10713085" cy="833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56995"/>
          <a:ext cx="10713085" cy="2054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56995"/>
                        <a:ext cx="10713085" cy="2054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303588"/>
          <a:ext cx="10713085" cy="833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303588"/>
                        <a:ext cx="10713085" cy="833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17028"/>
          <a:ext cx="10713085" cy="3623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81175" progId="Word.Document.8">
                  <p:embed/>
                </p:oleObj>
              </mc:Choice>
              <mc:Fallback>
                <p:oleObj name="" r:id="rId1" imgW="5286375" imgH="1781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17028"/>
                        <a:ext cx="10713085" cy="3623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40815"/>
          <a:ext cx="10713085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66875" progId="Word.Document.8">
                  <p:embed/>
                </p:oleObj>
              </mc:Choice>
              <mc:Fallback>
                <p:oleObj name="" r:id="rId1" imgW="5286375" imgH="1666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40815"/>
                        <a:ext cx="10713085" cy="339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78560"/>
          <a:ext cx="10713085" cy="2170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66800" progId="Word.Document.8">
                  <p:embed/>
                </p:oleObj>
              </mc:Choice>
              <mc:Fallback>
                <p:oleObj name="" r:id="rId1" imgW="5286375" imgH="1066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78560"/>
                        <a:ext cx="10713085" cy="2170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535045"/>
          <a:ext cx="10713085" cy="124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535045"/>
                        <a:ext cx="10713085" cy="1242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39153"/>
          <a:ext cx="10713085" cy="2849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39153"/>
                        <a:ext cx="10713085" cy="2849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570923"/>
          <a:ext cx="1071308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570923"/>
                        <a:ext cx="10713085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98905"/>
          <a:ext cx="10713085" cy="3741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38325" progId="Word.Document.8">
                  <p:embed/>
                </p:oleObj>
              </mc:Choice>
              <mc:Fallback>
                <p:oleObj name="" r:id="rId1" imgW="5286375" imgH="1838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98905"/>
                        <a:ext cx="10713085" cy="3741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94265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94265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1807845"/>
          <a:ext cx="10713720" cy="4403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162175" progId="Word.Document.8">
                  <p:embed/>
                </p:oleObj>
              </mc:Choice>
              <mc:Fallback>
                <p:oleObj name="" r:id="rId3" imgW="5286375" imgH="2162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6921" y="1807845"/>
                        <a:ext cx="10713720" cy="4403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24395" y="2858136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24395" y="2858136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41205" y="2848294"/>
          <a:ext cx="1070991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41205" y="2848294"/>
                        <a:ext cx="1070991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53660" y="4021139"/>
          <a:ext cx="1070991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53660" y="4021139"/>
                        <a:ext cx="1070991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62065" y="4603434"/>
          <a:ext cx="1070991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62065" y="4603434"/>
                        <a:ext cx="1070991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55385" y="5145089"/>
          <a:ext cx="1070991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3" imgW="5286375" imgH="209550" progId="Word.Document.8">
                  <p:embed/>
                </p:oleObj>
              </mc:Choice>
              <mc:Fallback>
                <p:oleObj name="" r:id="rId1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55385" y="5145089"/>
                        <a:ext cx="1070991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74738"/>
          <a:ext cx="10713085" cy="4866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74738"/>
                        <a:ext cx="10713085" cy="4866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58608"/>
          <a:ext cx="10713085" cy="969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58608"/>
                        <a:ext cx="10713085" cy="969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85608"/>
          <a:ext cx="10713085" cy="1183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81025" progId="Word.Document.8">
                  <p:embed/>
                </p:oleObj>
              </mc:Choice>
              <mc:Fallback>
                <p:oleObj name="" r:id="rId1" imgW="5286375" imgH="581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85608"/>
                        <a:ext cx="10713085" cy="1183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129281"/>
          <a:ext cx="10713085" cy="1977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971550" progId="Word.Document.8">
                  <p:embed/>
                </p:oleObj>
              </mc:Choice>
              <mc:Fallback>
                <p:oleObj name="" r:id="rId3" imgW="5286375" imgH="971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129281"/>
                        <a:ext cx="10713085" cy="1977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41070"/>
          <a:ext cx="10713085" cy="164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41070"/>
                        <a:ext cx="10713085" cy="164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2816226"/>
          <a:ext cx="10713085" cy="184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904875" progId="Word.Document.8">
                  <p:embed/>
                </p:oleObj>
              </mc:Choice>
              <mc:Fallback>
                <p:oleObj name="" r:id="rId3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2816226"/>
                        <a:ext cx="10713085" cy="1842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44588"/>
          <a:ext cx="10713085" cy="1242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44588"/>
                        <a:ext cx="10713085" cy="1242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2250123"/>
          <a:ext cx="10713085" cy="205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2250123"/>
                        <a:ext cx="10713085" cy="2056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54163"/>
          <a:ext cx="10713085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62075" progId="Word.Document.8">
                  <p:embed/>
                </p:oleObj>
              </mc:Choice>
              <mc:Fallback>
                <p:oleObj name="" r:id="rId1" imgW="5286375" imgH="1362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54163"/>
                        <a:ext cx="10713085" cy="277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36930"/>
          <a:ext cx="10713085" cy="420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66925" progId="Word.Document.8">
                  <p:embed/>
                </p:oleObj>
              </mc:Choice>
              <mc:Fallback>
                <p:oleObj name="" r:id="rId1" imgW="5286375" imgH="2066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36930"/>
                        <a:ext cx="10713085" cy="4206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2312988"/>
          <a:ext cx="10713085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95375" progId="Word.Document.8">
                  <p:embed/>
                </p:oleObj>
              </mc:Choice>
              <mc:Fallback>
                <p:oleObj name="" r:id="rId1" imgW="5286375" imgH="1095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2312988"/>
                        <a:ext cx="10713085" cy="223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673860"/>
          <a:ext cx="10713085" cy="2909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28750" progId="Word.Document.8">
                  <p:embed/>
                </p:oleObj>
              </mc:Choice>
              <mc:Fallback>
                <p:oleObj name="" r:id="rId1" imgW="5286375" imgH="1428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673860"/>
                        <a:ext cx="10713085" cy="2909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679258"/>
          <a:ext cx="1071308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679258"/>
                        <a:ext cx="1071308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1499553"/>
          <a:ext cx="10713720" cy="428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05025" progId="Word.Document.8">
                  <p:embed/>
                </p:oleObj>
              </mc:Choice>
              <mc:Fallback>
                <p:oleObj name="" r:id="rId1" imgW="5286375" imgH="2105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921" y="1499553"/>
                        <a:ext cx="10713720" cy="4286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89580" y="1994854"/>
          <a:ext cx="1070991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9580" y="1994854"/>
                        <a:ext cx="1070991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47440" y="3062289"/>
          <a:ext cx="1070991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47440" y="3062289"/>
                        <a:ext cx="1070991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66485" y="4201479"/>
          <a:ext cx="1070991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66485" y="4201479"/>
                        <a:ext cx="1070991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9190" y="4212274"/>
          <a:ext cx="1070991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89190" y="4212274"/>
                        <a:ext cx="1070991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92923"/>
          <a:ext cx="10713085" cy="2483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19200" progId="Word.Document.8">
                  <p:embed/>
                </p:oleObj>
              </mc:Choice>
              <mc:Fallback>
                <p:oleObj name="" r:id="rId1" imgW="5286375" imgH="1219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92923"/>
                        <a:ext cx="10713085" cy="2483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3383"/>
          <a:ext cx="10713085" cy="321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81150" progId="Word.Document.8">
                  <p:embed/>
                </p:oleObj>
              </mc:Choice>
              <mc:Fallback>
                <p:oleObj name="" r:id="rId1" imgW="5286375" imgH="1581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3383"/>
                        <a:ext cx="10713085" cy="3217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95170"/>
          <a:ext cx="10713085" cy="149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33425" progId="Word.Document.8">
                  <p:embed/>
                </p:oleObj>
              </mc:Choice>
              <mc:Fallback>
                <p:oleObj name="" r:id="rId1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995170"/>
                        <a:ext cx="10713085" cy="1493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34098"/>
          <a:ext cx="10713085" cy="4907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09825" progId="Word.Document.8">
                  <p:embed/>
                </p:oleObj>
              </mc:Choice>
              <mc:Fallback>
                <p:oleObj name="" r:id="rId1" imgW="5286375" imgH="2409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34098"/>
                        <a:ext cx="10713085" cy="4907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99908"/>
          <a:ext cx="10713085" cy="3376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57350" progId="Word.Document.8">
                  <p:embed/>
                </p:oleObj>
              </mc:Choice>
              <mc:Fallback>
                <p:oleObj name="" r:id="rId1" imgW="5286375" imgH="1657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99908"/>
                        <a:ext cx="10713085" cy="3376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03643"/>
          <a:ext cx="10713085" cy="426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03643"/>
                        <a:ext cx="10713085" cy="4269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04315"/>
          <a:ext cx="10713085" cy="3667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04315"/>
                        <a:ext cx="10713085" cy="3667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06488"/>
          <a:ext cx="10713085" cy="446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06488"/>
                        <a:ext cx="10713085" cy="4463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43865"/>
          <a:ext cx="10713085" cy="6482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81350" progId="Word.Document.8">
                  <p:embed/>
                </p:oleObj>
              </mc:Choice>
              <mc:Fallback>
                <p:oleObj name="" r:id="rId1" imgW="5286375" imgH="3181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443865"/>
                        <a:ext cx="10713085" cy="6482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32915"/>
          <a:ext cx="10713085" cy="3163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52575" progId="Word.Document.8">
                  <p:embed/>
                </p:oleObj>
              </mc:Choice>
              <mc:Fallback>
                <p:oleObj name="" r:id="rId1" imgW="5286375" imgH="1552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32915"/>
                        <a:ext cx="10713085" cy="3163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560070"/>
          <a:ext cx="10713720" cy="5916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05125" progId="Word.Document.8">
                  <p:embed/>
                </p:oleObj>
              </mc:Choice>
              <mc:Fallback>
                <p:oleObj name="" r:id="rId1" imgW="5286375" imgH="2905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921" y="560070"/>
                        <a:ext cx="10713720" cy="5916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20080" y="2066609"/>
          <a:ext cx="1070991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20080" y="2066609"/>
                        <a:ext cx="1070991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56275" y="2596834"/>
          <a:ext cx="1070991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56275" y="2596834"/>
                        <a:ext cx="1070991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14315" y="3163254"/>
          <a:ext cx="10709910" cy="565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5286375" imgH="276225" progId="Word.Document.8">
                  <p:embed/>
                </p:oleObj>
              </mc:Choice>
              <mc:Fallback>
                <p:oleObj name="" r:id="rId7" imgW="5286375" imgH="27622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14315" y="3163254"/>
                        <a:ext cx="10709910" cy="565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02825" y="5354957"/>
          <a:ext cx="1070991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02825" y="5354957"/>
                        <a:ext cx="1070991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39365" y="5855337"/>
          <a:ext cx="1070991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39365" y="5855337"/>
                        <a:ext cx="1070991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94740"/>
          <a:ext cx="10713085" cy="4852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81250" progId="Word.Document.8">
                  <p:embed/>
                </p:oleObj>
              </mc:Choice>
              <mc:Fallback>
                <p:oleObj name="" r:id="rId1" imgW="5286375" imgH="2381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94740"/>
                        <a:ext cx="10713085" cy="4852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278130"/>
          <a:ext cx="10713720" cy="6480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81350" progId="Word.Document.8">
                  <p:embed/>
                </p:oleObj>
              </mc:Choice>
              <mc:Fallback>
                <p:oleObj name="" r:id="rId1" imgW="5286375" imgH="3181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921" y="278130"/>
                        <a:ext cx="10713720" cy="6480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33270" y="1528447"/>
          <a:ext cx="1070991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3270" y="1528447"/>
                        <a:ext cx="1070991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16760" y="2117727"/>
          <a:ext cx="10709910" cy="1247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5286375" imgH="609600" progId="Word.Document.8">
                  <p:embed/>
                </p:oleObj>
              </mc:Choice>
              <mc:Fallback>
                <p:oleObj name="" r:id="rId5" imgW="5286375" imgH="60960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6760" y="2117727"/>
                        <a:ext cx="10709910" cy="1247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63395" y="3533777"/>
          <a:ext cx="10709910" cy="83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5286375" imgH="409575" progId="Word.Document.8">
                  <p:embed/>
                </p:oleObj>
              </mc:Choice>
              <mc:Fallback>
                <p:oleObj name="" r:id="rId7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3395" y="3533777"/>
                        <a:ext cx="10709910" cy="83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2490" y="4373247"/>
          <a:ext cx="10709910" cy="83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9" imgW="5286375" imgH="409575" progId="Word.Document.8">
                  <p:embed/>
                </p:oleObj>
              </mc:Choice>
              <mc:Fallback>
                <p:oleObj name="" r:id="rId9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2490" y="4373247"/>
                        <a:ext cx="10709910" cy="83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13480" y="4375152"/>
          <a:ext cx="10709910" cy="83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1" imgW="5286375" imgH="409575" progId="Word.Document.8">
                  <p:embed/>
                </p:oleObj>
              </mc:Choice>
              <mc:Fallback>
                <p:oleObj name="" r:id="rId11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13480" y="4375152"/>
                        <a:ext cx="10709910" cy="83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79745" y="6256657"/>
          <a:ext cx="1070991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3" imgW="5286375" imgH="209550" progId="Word.Document.8">
                  <p:embed/>
                </p:oleObj>
              </mc:Choice>
              <mc:Fallback>
                <p:oleObj name="" r:id="rId1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79745" y="6256657"/>
                        <a:ext cx="1070991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19080" y="6217922"/>
          <a:ext cx="1070991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5" imgW="5286375" imgH="209550" progId="Word.Document.8">
                  <p:embed/>
                </p:oleObj>
              </mc:Choice>
              <mc:Fallback>
                <p:oleObj name="" r:id="rId1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419080" y="6217922"/>
                        <a:ext cx="1070991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1612583"/>
          <a:ext cx="10713720" cy="2560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57300" progId="Word.Document.8">
                  <p:embed/>
                </p:oleObj>
              </mc:Choice>
              <mc:Fallback>
                <p:oleObj name="" r:id="rId1" imgW="5286375" imgH="1257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921" y="1612583"/>
                        <a:ext cx="10713720" cy="2560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1045210"/>
          <a:ext cx="10713720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921" y="1045210"/>
                        <a:ext cx="10713720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15376" y="4364990"/>
          <a:ext cx="10713720" cy="83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15376" y="4364990"/>
                        <a:ext cx="10713720" cy="834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1054735"/>
          <a:ext cx="10713720" cy="485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81250" progId="Word.Document.8">
                  <p:embed/>
                </p:oleObj>
              </mc:Choice>
              <mc:Fallback>
                <p:oleObj name="" r:id="rId1" imgW="5286375" imgH="2381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921" y="1054735"/>
                        <a:ext cx="10713720" cy="485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91181" y="1801178"/>
          <a:ext cx="1071372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1181" y="1801178"/>
                        <a:ext cx="1071372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78171" y="1801178"/>
          <a:ext cx="1071372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78171" y="1801178"/>
                        <a:ext cx="1071372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47356" y="1801178"/>
          <a:ext cx="1071372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47356" y="1801178"/>
                        <a:ext cx="1071372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63216" y="2657793"/>
          <a:ext cx="1071372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63216" y="2657793"/>
                        <a:ext cx="1071372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15269" y="2667001"/>
          <a:ext cx="1071435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15269" y="2667001"/>
                        <a:ext cx="1071435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00659" y="2667001"/>
          <a:ext cx="1071435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3" imgW="5286375" imgH="209550" progId="Word.Document.8">
                  <p:embed/>
                </p:oleObj>
              </mc:Choice>
              <mc:Fallback>
                <p:oleObj name="" r:id="rId1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00659" y="2667001"/>
                        <a:ext cx="1071435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49464" y="3293111"/>
          <a:ext cx="1071435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5" imgW="5286375" imgH="209550" progId="Word.Document.8">
                  <p:embed/>
                </p:oleObj>
              </mc:Choice>
              <mc:Fallback>
                <p:oleObj name="" r:id="rId1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49464" y="3293111"/>
                        <a:ext cx="1071435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WPS 演示</Application>
  <PresentationFormat>宽屏</PresentationFormat>
  <Paragraphs>6</Paragraphs>
  <Slides>51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97</vt:i4>
      </vt:variant>
      <vt:variant>
        <vt:lpstr>幻灯片标题</vt:lpstr>
      </vt:variant>
      <vt:variant>
        <vt:i4>51</vt:i4>
      </vt:variant>
    </vt:vector>
  </HeadingPairs>
  <TitlesOfParts>
    <vt:vector size="158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72</cp:revision>
  <dcterms:created xsi:type="dcterms:W3CDTF">2023-08-09T12:44:00Z</dcterms:created>
  <dcterms:modified xsi:type="dcterms:W3CDTF">2025-04-09T02:20:03Z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