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53" r:id="rId5"/>
    <p:sldId id="396" r:id="rId6"/>
    <p:sldId id="398" r:id="rId7"/>
    <p:sldId id="399" r:id="rId8"/>
    <p:sldId id="400" r:id="rId9"/>
    <p:sldId id="401" r:id="rId10"/>
    <p:sldId id="445" r:id="rId11"/>
    <p:sldId id="404" r:id="rId12"/>
    <p:sldId id="415" r:id="rId13"/>
    <p:sldId id="405" r:id="rId14"/>
    <p:sldId id="406" r:id="rId15"/>
    <p:sldId id="428" r:id="rId16"/>
    <p:sldId id="410" r:id="rId17"/>
    <p:sldId id="411" r:id="rId18"/>
    <p:sldId id="412" r:id="rId19"/>
    <p:sldId id="417" r:id="rId20"/>
    <p:sldId id="418" r:id="rId21"/>
    <p:sldId id="419" r:id="rId22"/>
    <p:sldId id="420" r:id="rId23"/>
    <p:sldId id="444" r:id="rId24"/>
    <p:sldId id="352" r:id="rId25"/>
  </p:sldIdLst>
  <p:sldSz cx="12192000" cy="6858000"/>
  <p:notesSz cx="6858000" cy="9144000"/>
  <p:custDataLst>
    <p:tags r:id="rId29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9" Type="http://schemas.openxmlformats.org/officeDocument/2006/relationships/tags" Target="tags/tag103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2.e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e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1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33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34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5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6.e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image" Target="../media/image11.emf"/></Relationships>
</file>

<file path=ppt/drawings/_rels/vmlDrawing5.v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image" Target="../media/image13.e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e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1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9.emf"/><Relationship Id="rId1" Type="http://schemas.openxmlformats.org/officeDocument/2006/relationships/oleObject" Target="../embeddings/oleObject16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" Type="http://schemas.openxmlformats.org/officeDocument/2006/relationships/oleObject" Target="../embeddings/oleObject17.bin"/></Relationships>
</file>

<file path=ppt/slides/_rels/slide1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2.emf"/><Relationship Id="rId1" Type="http://schemas.openxmlformats.org/officeDocument/2006/relationships/oleObject" Target="../embeddings/oleObject19.bin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23.emf"/><Relationship Id="rId1" Type="http://schemas.openxmlformats.org/officeDocument/2006/relationships/oleObject" Target="../embeddings/oleObject20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3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4.emf"/><Relationship Id="rId1" Type="http://schemas.openxmlformats.org/officeDocument/2006/relationships/oleObject" Target="../embeddings/oleObject31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6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36.emf"/><Relationship Id="rId1" Type="http://schemas.openxmlformats.org/officeDocument/2006/relationships/oleObject" Target="../embeddings/oleObject33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5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0.emf"/><Relationship Id="rId3" Type="http://schemas.openxmlformats.org/officeDocument/2006/relationships/oleObject" Target="../embeddings/oleObject7.bin"/><Relationship Id="rId2" Type="http://schemas.openxmlformats.org/officeDocument/2006/relationships/image" Target="../media/image9.emf"/><Relationship Id="rId1" Type="http://schemas.openxmlformats.org/officeDocument/2006/relationships/oleObject" Target="../embeddings/oleObject6.bin"/></Relationships>
</file>

<file path=ppt/slides/_rels/slide5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4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2.emf"/><Relationship Id="rId3" Type="http://schemas.openxmlformats.org/officeDocument/2006/relationships/oleObject" Target="../embeddings/oleObject9.bin"/><Relationship Id="rId2" Type="http://schemas.openxmlformats.org/officeDocument/2006/relationships/image" Target="../media/image11.emf"/><Relationship Id="rId1" Type="http://schemas.openxmlformats.org/officeDocument/2006/relationships/oleObject" Target="../embeddings/oleObject8.bin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4.emf"/><Relationship Id="rId3" Type="http://schemas.openxmlformats.org/officeDocument/2006/relationships/oleObject" Target="../embeddings/oleObject11.bin"/><Relationship Id="rId2" Type="http://schemas.openxmlformats.org/officeDocument/2006/relationships/image" Target="../media/image13.emf"/><Relationship Id="rId1" Type="http://schemas.openxmlformats.org/officeDocument/2006/relationships/oleObject" Target="../embeddings/oleObject10.bin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5.emf"/><Relationship Id="rId1" Type="http://schemas.openxmlformats.org/officeDocument/2006/relationships/oleObject" Target="../embeddings/oleObject12.bin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16.emf"/><Relationship Id="rId1" Type="http://schemas.openxmlformats.org/officeDocument/2006/relationships/oleObject" Target="../embeddings/oleObject13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en-US" altLang="zh-CN" sz="3200"/>
              <a:t>  </a:t>
            </a:r>
            <a:r>
              <a:rPr lang="zh-CN" altLang="en-US" sz="3200"/>
              <a:t>课时</a:t>
            </a:r>
            <a:r>
              <a:rPr lang="en-US" altLang="zh-CN" sz="3200"/>
              <a:t>5   </a:t>
            </a:r>
            <a:r>
              <a:rPr lang="zh-CN" altLang="en-US" sz="3200"/>
              <a:t>复</a:t>
            </a:r>
            <a:r>
              <a:rPr lang="en-US" altLang="zh-CN" sz="3200"/>
              <a:t> </a:t>
            </a:r>
            <a:r>
              <a:rPr lang="zh-CN" altLang="en-US" sz="3200"/>
              <a:t>数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778404" y="2330657"/>
            <a:ext cx="5518150" cy="543560"/>
          </a:xfrm>
        </p:spPr>
        <p:txBody>
          <a:bodyPr>
            <a:normAutofit/>
          </a:bodyPr>
          <a:lstStyle/>
          <a:p>
            <a:r>
              <a:rPr lang="zh-CN" altLang="en-US" sz="3200">
                <a:solidFill>
                  <a:schemeClr val="tx1"/>
                </a:solidFill>
              </a:rPr>
              <a:t>第五章</a:t>
            </a:r>
            <a:endParaRPr lang="zh-CN" altLang="en-US" sz="32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75740"/>
          <a:ext cx="11163935" cy="41478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952625" progId="Word.Document.8">
                  <p:embed/>
                </p:oleObj>
              </mc:Choice>
              <mc:Fallback>
                <p:oleObj name="" r:id="rId1" imgW="5286375" imgH="1952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75740"/>
                        <a:ext cx="11163935" cy="41478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04963"/>
          <a:ext cx="11163935" cy="1216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71500" progId="Word.Document.8">
                  <p:embed/>
                </p:oleObj>
              </mc:Choice>
              <mc:Fallback>
                <p:oleObj name="" r:id="rId1" imgW="5286375" imgH="571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04963"/>
                        <a:ext cx="11163935" cy="1216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960371"/>
          <a:ext cx="11163935" cy="21488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960371"/>
                        <a:ext cx="11163935" cy="21488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88160"/>
          <a:ext cx="11163935" cy="3281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43050" progId="Word.Document.8">
                  <p:embed/>
                </p:oleObj>
              </mc:Choice>
              <mc:Fallback>
                <p:oleObj name="" r:id="rId1" imgW="5286375" imgH="15430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88160"/>
                        <a:ext cx="11163935" cy="3281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495425"/>
          <a:ext cx="11163935" cy="360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695450" progId="Word.Document.8">
                  <p:embed/>
                </p:oleObj>
              </mc:Choice>
              <mc:Fallback>
                <p:oleObj name="" r:id="rId1" imgW="5286375" imgH="16954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495425"/>
                        <a:ext cx="11163935" cy="36068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336358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336358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95651"/>
          <a:ext cx="11163935" cy="871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95651"/>
                        <a:ext cx="11163935" cy="871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090422"/>
          <a:ext cx="11163935" cy="12992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2090422"/>
                        <a:ext cx="11163935" cy="12992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49601"/>
          <a:ext cx="11163935" cy="25488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3149601"/>
                        <a:ext cx="11163935" cy="25488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60513"/>
          <a:ext cx="11163935" cy="1726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809625" progId="Word.Document.8">
                  <p:embed/>
                </p:oleObj>
              </mc:Choice>
              <mc:Fallback>
                <p:oleObj name="" r:id="rId3" imgW="5286375" imgH="8096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560513"/>
                        <a:ext cx="11163935" cy="17265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254760"/>
          <a:ext cx="11163935" cy="18059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254760"/>
                        <a:ext cx="11163935" cy="18059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060700"/>
          <a:ext cx="11163935" cy="2719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276350" progId="Word.Document.8">
                  <p:embed/>
                </p:oleObj>
              </mc:Choice>
              <mc:Fallback>
                <p:oleObj name="" r:id="rId3" imgW="5286375" imgH="1276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060700"/>
                        <a:ext cx="11163935" cy="2719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09696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09696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863408"/>
          <a:ext cx="11163935" cy="4048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905000" progId="Word.Document.8">
                  <p:embed/>
                </p:oleObj>
              </mc:Choice>
              <mc:Fallback>
                <p:oleObj name="" r:id="rId3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1863408"/>
                        <a:ext cx="11163935" cy="4048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77988"/>
          <a:ext cx="11163935" cy="29737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77988"/>
                        <a:ext cx="11163935" cy="29737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74800"/>
          <a:ext cx="11163935" cy="29794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74800"/>
                        <a:ext cx="11163935" cy="29794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622108"/>
          <a:ext cx="11163935" cy="443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622108"/>
                        <a:ext cx="11163935" cy="443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299971"/>
          <a:ext cx="11163935" cy="1496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704850" progId="Word.Document.8">
                  <p:embed/>
                </p:oleObj>
              </mc:Choice>
              <mc:Fallback>
                <p:oleObj name="" r:id="rId3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299971"/>
                        <a:ext cx="11163935" cy="1496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795713"/>
          <a:ext cx="111639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609600" progId="Word.Document.8">
                  <p:embed/>
                </p:oleObj>
              </mc:Choice>
              <mc:Fallback>
                <p:oleObj name="" r:id="rId5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55295" y="3795713"/>
                        <a:ext cx="11163935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28470"/>
          <a:ext cx="11163935" cy="3399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1600200" progId="Word.Document.8">
                  <p:embed/>
                </p:oleObj>
              </mc:Choice>
              <mc:Fallback>
                <p:oleObj name="" r:id="rId1" imgW="5286375" imgH="16002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28470"/>
                        <a:ext cx="11163935" cy="33997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161733"/>
          <a:ext cx="11163935" cy="45332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1" imgW="5286375" imgH="2133600" progId="Word.Document.8">
                  <p:embed/>
                </p:oleObj>
              </mc:Choice>
              <mc:Fallback>
                <p:oleObj name="" r:id="rId1" imgW="5286375" imgH="2133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161733"/>
                        <a:ext cx="11163935" cy="45332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dirty="0"/>
              <a:t>感谢观看</a:t>
            </a:r>
            <a:endParaRPr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978" y="1190625"/>
          <a:ext cx="11164570" cy="2263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66800" progId="Word.Document.8">
                  <p:embed/>
                </p:oleObj>
              </mc:Choice>
              <mc:Fallback>
                <p:oleObj name="" r:id="rId1" imgW="5286375" imgH="1066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978" y="1190625"/>
                        <a:ext cx="11164570" cy="2263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161666"/>
          <a:ext cx="11163935" cy="287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352550" progId="Word.Document.8">
                  <p:embed/>
                </p:oleObj>
              </mc:Choice>
              <mc:Fallback>
                <p:oleObj name="" r:id="rId3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161666"/>
                        <a:ext cx="11163935" cy="287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37970"/>
          <a:ext cx="11163935" cy="20231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52500" progId="Word.Document.8">
                  <p:embed/>
                </p:oleObj>
              </mc:Choice>
              <mc:Fallback>
                <p:oleObj name="" r:id="rId1" imgW="5286375" imgH="952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37970"/>
                        <a:ext cx="11163935" cy="20231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336608"/>
          <a:ext cx="11163935" cy="1294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336608"/>
                        <a:ext cx="11163935" cy="1294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709420"/>
          <a:ext cx="11163935" cy="17995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847725" progId="Word.Document.8">
                  <p:embed/>
                </p:oleObj>
              </mc:Choice>
              <mc:Fallback>
                <p:oleObj name="" r:id="rId1" imgW="5286375" imgH="8477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709420"/>
                        <a:ext cx="11163935" cy="17995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3253105"/>
          <a:ext cx="11163935" cy="2143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3253105"/>
                        <a:ext cx="11163935" cy="21437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4660" y="1452880"/>
          <a:ext cx="11163935" cy="2225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47750" progId="Word.Document.8">
                  <p:embed/>
                </p:oleObj>
              </mc:Choice>
              <mc:Fallback>
                <p:oleObj name="" r:id="rId1" imgW="5286375" imgH="1047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4660" y="1452880"/>
                        <a:ext cx="11163935" cy="2225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3708" y="3250248"/>
          <a:ext cx="11164570" cy="2144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009650" progId="Word.Document.8">
                  <p:embed/>
                </p:oleObj>
              </mc:Choice>
              <mc:Fallback>
                <p:oleObj name="" r:id="rId3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3708" y="3250248"/>
                        <a:ext cx="11164570" cy="21443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909763"/>
          <a:ext cx="11163935" cy="3057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38275" progId="Word.Document.8">
                  <p:embed/>
                </p:oleObj>
              </mc:Choice>
              <mc:Fallback>
                <p:oleObj name="" r:id="rId1" imgW="5286375" imgH="14382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909763"/>
                        <a:ext cx="11163935" cy="3057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779463"/>
          <a:ext cx="11163935" cy="573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95575" progId="Word.Document.8">
                  <p:embed/>
                </p:oleObj>
              </mc:Choice>
              <mc:Fallback>
                <p:oleObj name="" r:id="rId1" imgW="5286375" imgH="2695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779463"/>
                        <a:ext cx="11163935" cy="57308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1521143"/>
          <a:ext cx="11163935" cy="10902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514350" progId="Word.Document.8">
                  <p:embed/>
                </p:oleObj>
              </mc:Choice>
              <mc:Fallback>
                <p:oleObj name="" r:id="rId1" imgW="5286375" imgH="5143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455295" y="1521143"/>
                        <a:ext cx="11163935" cy="10902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55295" y="2384426"/>
          <a:ext cx="11163935" cy="293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3" imgW="5286375" imgH="1381125" progId="Word.Document.8">
                  <p:embed/>
                </p:oleObj>
              </mc:Choice>
              <mc:Fallback>
                <p:oleObj name="" r:id="rId3" imgW="5286375" imgH="1381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55295" y="2384426"/>
                        <a:ext cx="11163935" cy="29337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</Words>
  <Application>WPS 演示</Application>
  <PresentationFormat>宽屏</PresentationFormat>
  <Paragraphs>6</Paragraphs>
  <Slides>22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33</vt:i4>
      </vt:variant>
      <vt:variant>
        <vt:lpstr>幻灯片标题</vt:lpstr>
      </vt:variant>
      <vt:variant>
        <vt:i4>22</vt:i4>
      </vt:variant>
    </vt:vector>
  </HeadingPairs>
  <TitlesOfParts>
    <vt:vector size="65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感谢观看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76</cp:revision>
  <dcterms:created xsi:type="dcterms:W3CDTF">2023-08-09T12:44:00Z</dcterms:created>
  <dcterms:modified xsi:type="dcterms:W3CDTF">2025-04-14T01:15:27Z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2052-12.1.0.20784</vt:lpwstr>
  </property>
</Properties>
</file>