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575" r:id="rId7"/>
    <p:sldId id="579" r:id="rId8"/>
    <p:sldId id="597" r:id="rId9"/>
    <p:sldId id="580" r:id="rId10"/>
    <p:sldId id="598" r:id="rId11"/>
    <p:sldId id="449" r:id="rId12"/>
    <p:sldId id="403" r:id="rId13"/>
    <p:sldId id="404" r:id="rId14"/>
    <p:sldId id="405" r:id="rId15"/>
    <p:sldId id="406" r:id="rId16"/>
    <p:sldId id="599" r:id="rId17"/>
    <p:sldId id="463" r:id="rId18"/>
    <p:sldId id="571" r:id="rId19"/>
    <p:sldId id="408" r:id="rId20"/>
    <p:sldId id="409" r:id="rId21"/>
    <p:sldId id="524" r:id="rId22"/>
    <p:sldId id="535" r:id="rId23"/>
    <p:sldId id="600" r:id="rId24"/>
    <p:sldId id="494" r:id="rId25"/>
    <p:sldId id="582" r:id="rId26"/>
    <p:sldId id="601" r:id="rId27"/>
    <p:sldId id="583" r:id="rId28"/>
    <p:sldId id="602" r:id="rId29"/>
    <p:sldId id="603" r:id="rId30"/>
    <p:sldId id="513" r:id="rId31"/>
    <p:sldId id="514" r:id="rId32"/>
    <p:sldId id="604" r:id="rId33"/>
    <p:sldId id="605" r:id="rId34"/>
    <p:sldId id="536" r:id="rId35"/>
    <p:sldId id="606" r:id="rId36"/>
    <p:sldId id="607" r:id="rId37"/>
    <p:sldId id="584" r:id="rId38"/>
    <p:sldId id="608" r:id="rId39"/>
    <p:sldId id="585" r:id="rId40"/>
    <p:sldId id="586" r:id="rId41"/>
    <p:sldId id="573" r:id="rId42"/>
    <p:sldId id="508" r:id="rId43"/>
    <p:sldId id="537" r:id="rId44"/>
    <p:sldId id="352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03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7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9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70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71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4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3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5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</a:t>
            </a:r>
            <a:r>
              <a:rPr lang="zh-CN" altLang="en-US" sz="3200"/>
              <a:t>数列的概念与简单表示法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第六章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数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lang="zh-CN" altLang="en-US" sz="3100">
                <a:solidFill>
                  <a:schemeClr val="tx1"/>
                </a:solidFill>
              </a:rPr>
              <a:t>列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87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87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6348" y="1666876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6348" y="1666876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558"/>
          <a:ext cx="1071308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558"/>
                        <a:ext cx="1071308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69213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9213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3825"/>
          <a:ext cx="10713085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3825"/>
                        <a:ext cx="10713085" cy="97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2663" y="139350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2663" y="139350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7803"/>
          <a:ext cx="1071308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7803"/>
                        <a:ext cx="10713085" cy="184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3628"/>
          <a:ext cx="10713085" cy="407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3628"/>
                        <a:ext cx="10713085" cy="407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95413"/>
          <a:ext cx="1071308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95413"/>
                        <a:ext cx="10713085" cy="365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045845"/>
          <a:ext cx="10713085" cy="468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045845"/>
                        <a:ext cx="10713085" cy="4685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3508"/>
          <a:ext cx="10713085" cy="307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3508"/>
                        <a:ext cx="10713085" cy="307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472941"/>
          <a:ext cx="1071308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472941"/>
                        <a:ext cx="10713085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083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083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33550"/>
          <a:ext cx="10713720" cy="387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905000" progId="Word.Document.8">
                  <p:embed/>
                </p:oleObj>
              </mc:Choice>
              <mc:Fallback>
                <p:oleObj name="" r:id="rId3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733550"/>
                        <a:ext cx="10713720" cy="3877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7571" y="2936875"/>
          <a:ext cx="1071372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7571" y="2936875"/>
                        <a:ext cx="1071372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0283"/>
          <a:ext cx="10713085" cy="234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0283"/>
                        <a:ext cx="10713085" cy="234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30551"/>
          <a:ext cx="1071308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42975" progId="Word.Document.8">
                  <p:embed/>
                </p:oleObj>
              </mc:Choice>
              <mc:Fallback>
                <p:oleObj name="" r:id="rId3" imgW="5286375" imgH="942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30551"/>
                        <a:ext cx="10713085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593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593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65083"/>
          <a:ext cx="10713085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65083"/>
                        <a:ext cx="10713085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2398"/>
          <a:ext cx="10713085" cy="156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71525" progId="Word.Document.8">
                  <p:embed/>
                </p:oleObj>
              </mc:Choice>
              <mc:Fallback>
                <p:oleObj name="" r:id="rId1" imgW="5286375" imgH="771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2398"/>
                        <a:ext cx="10713085" cy="156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26093"/>
          <a:ext cx="10713085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26093"/>
                        <a:ext cx="10713085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60108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60108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3373"/>
          <a:ext cx="10713085" cy="482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371725" progId="Word.Document.8">
                  <p:embed/>
                </p:oleObj>
              </mc:Choice>
              <mc:Fallback>
                <p:oleObj name="" r:id="rId3" imgW="5286375" imgH="2371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583373"/>
                        <a:ext cx="10713085" cy="4825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1105"/>
          <a:ext cx="10713085" cy="232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43000" progId="Word.Document.8">
                  <p:embed/>
                </p:oleObj>
              </mc:Choice>
              <mc:Fallback>
                <p:oleObj name="" r:id="rId1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1105"/>
                        <a:ext cx="10713085" cy="232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64231"/>
          <a:ext cx="10713085" cy="164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64231"/>
                        <a:ext cx="10713085" cy="164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83360"/>
          <a:ext cx="10713085" cy="337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83360"/>
                        <a:ext cx="10713085" cy="337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54150"/>
          <a:ext cx="10713085" cy="343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54150"/>
                        <a:ext cx="10713085" cy="343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9530"/>
          <a:ext cx="10713085" cy="236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9530"/>
                        <a:ext cx="10713085" cy="2364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500438"/>
          <a:ext cx="10713085" cy="222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95375" progId="Word.Document.8">
                  <p:embed/>
                </p:oleObj>
              </mc:Choice>
              <mc:Fallback>
                <p:oleObj name="" r:id="rId3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500438"/>
                        <a:ext cx="10713085" cy="222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0950"/>
          <a:ext cx="1071308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95350" progId="Word.Document.8">
                  <p:embed/>
                </p:oleObj>
              </mc:Choice>
              <mc:Fallback>
                <p:oleObj name="" r:id="rId1" imgW="5286375" imgH="895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0950"/>
                        <a:ext cx="10713085" cy="182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844165"/>
          <a:ext cx="10713085" cy="269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23975" progId="Word.Document.8">
                  <p:embed/>
                </p:oleObj>
              </mc:Choice>
              <mc:Fallback>
                <p:oleObj name="" r:id="rId3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844165"/>
                        <a:ext cx="10713085" cy="269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6048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6048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2057400"/>
          <a:ext cx="10713720" cy="345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2057400"/>
                        <a:ext cx="10713720" cy="3453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2280" y="274129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2280" y="274129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80000" y="273208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80000" y="273208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18115" y="271875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18115" y="271875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10525" y="3147697"/>
          <a:ext cx="107099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10525" y="3147697"/>
                        <a:ext cx="107099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83535" y="395573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83535" y="395573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75735" y="455580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75735" y="455580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2095"/>
          <a:ext cx="10713085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28650" progId="Word.Document.8">
                  <p:embed/>
                </p:oleObj>
              </mc:Choice>
              <mc:Fallback>
                <p:oleObj name="" r:id="rId1" imgW="5286375" imgH="628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2095"/>
                        <a:ext cx="10713085" cy="128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43823"/>
          <a:ext cx="10713085" cy="244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43823"/>
                        <a:ext cx="10713085" cy="2444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2410"/>
          <a:ext cx="10713085" cy="131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47700" progId="Word.Document.8">
                  <p:embed/>
                </p:oleObj>
              </mc:Choice>
              <mc:Fallback>
                <p:oleObj name="" r:id="rId1" imgW="5286375" imgH="647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2410"/>
                        <a:ext cx="10713085" cy="131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68906"/>
          <a:ext cx="10713085" cy="227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14425" progId="Word.Document.8">
                  <p:embed/>
                </p:oleObj>
              </mc:Choice>
              <mc:Fallback>
                <p:oleObj name="" r:id="rId3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68906"/>
                        <a:ext cx="10713085" cy="227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8563"/>
          <a:ext cx="10713085" cy="329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8563"/>
                        <a:ext cx="10713085" cy="329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7575"/>
          <a:ext cx="10713085" cy="494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7575"/>
                        <a:ext cx="10713085" cy="4942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67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67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17650"/>
          <a:ext cx="1071308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17650"/>
                        <a:ext cx="1071308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43735"/>
          <a:ext cx="10713085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43735"/>
                        <a:ext cx="10713085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41868"/>
          <a:ext cx="10713085" cy="205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41868"/>
                        <a:ext cx="10713085" cy="205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9678"/>
          <a:ext cx="10713085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38375" progId="Word.Document.8">
                  <p:embed/>
                </p:oleObj>
              </mc:Choice>
              <mc:Fallback>
                <p:oleObj name="" r:id="rId1" imgW="5286375" imgH="2238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9678"/>
                        <a:ext cx="10713085" cy="455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8608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8608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128395"/>
          <a:ext cx="10713720" cy="486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128395"/>
                        <a:ext cx="10713720" cy="486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8560" y="181451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8560" y="181451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7100" y="363188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7100" y="363188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3280" y="363188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3280" y="363188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6935" y="364077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6935" y="364077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1575"/>
          <a:ext cx="10713085" cy="221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1575"/>
                        <a:ext cx="10713085" cy="221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97811"/>
          <a:ext cx="10713085" cy="306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97811"/>
                        <a:ext cx="10713085" cy="306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4335"/>
          <a:ext cx="1071308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4335"/>
                        <a:ext cx="10713085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84793"/>
          <a:ext cx="10713085" cy="164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84793"/>
                        <a:ext cx="10713085" cy="164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441133"/>
          <a:ext cx="10713720" cy="368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9750" progId="Word.Document.8">
                  <p:embed/>
                </p:oleObj>
              </mc:Choice>
              <mc:Fallback>
                <p:oleObj name="" r:id="rId1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441133"/>
                        <a:ext cx="10713720" cy="368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5816" y="248951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5816" y="248951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5816" y="3043873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5816" y="3043873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2158048"/>
          <a:ext cx="10713720" cy="225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2158048"/>
                        <a:ext cx="10713720" cy="225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646238"/>
          <a:ext cx="10713720" cy="36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646238"/>
                        <a:ext cx="10713720" cy="3668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7931" y="2944813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7931" y="2944813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5081" y="3576003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5081" y="3576003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97696" y="417099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97696" y="417099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2043748"/>
          <a:ext cx="1071372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2043748"/>
                        <a:ext cx="10713720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98536" y="2035175"/>
          <a:ext cx="10713720" cy="104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98536" y="2035175"/>
                        <a:ext cx="10713720" cy="104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2721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2721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3653" y="27390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3653" y="27390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6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76</vt:i4>
      </vt:variant>
      <vt:variant>
        <vt:lpstr>幻灯片标题</vt:lpstr>
      </vt:variant>
      <vt:variant>
        <vt:i4>42</vt:i4>
      </vt:variant>
    </vt:vector>
  </HeadingPairs>
  <TitlesOfParts>
    <vt:vector size="12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2025-04-02T00:25:43Z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