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437" r:id="rId7"/>
    <p:sldId id="398" r:id="rId8"/>
    <p:sldId id="399" r:id="rId9"/>
    <p:sldId id="400" r:id="rId10"/>
    <p:sldId id="435" r:id="rId11"/>
    <p:sldId id="401" r:id="rId12"/>
    <p:sldId id="404" r:id="rId13"/>
    <p:sldId id="415" r:id="rId14"/>
    <p:sldId id="405" r:id="rId15"/>
    <p:sldId id="427" r:id="rId16"/>
    <p:sldId id="406" r:id="rId17"/>
    <p:sldId id="428" r:id="rId18"/>
    <p:sldId id="410" r:id="rId19"/>
    <p:sldId id="411" r:id="rId20"/>
    <p:sldId id="412" r:id="rId21"/>
    <p:sldId id="417" r:id="rId22"/>
    <p:sldId id="418" r:id="rId23"/>
    <p:sldId id="419" r:id="rId24"/>
    <p:sldId id="420" r:id="rId25"/>
    <p:sldId id="352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03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1  </a:t>
            </a:r>
            <a:r>
              <a:rPr lang="zh-CN" altLang="en-US" sz="3200"/>
              <a:t>数列的概念与简单表示法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第六章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44738"/>
          <a:ext cx="11163935" cy="2729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285875" progId="Word.Document.8">
                  <p:embed/>
                </p:oleObj>
              </mc:Choice>
              <mc:Fallback>
                <p:oleObj name="" r:id="rId3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344738"/>
                        <a:ext cx="11163935" cy="2729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51180"/>
          <a:ext cx="11163935" cy="594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800350" progId="Word.Document.8">
                  <p:embed/>
                </p:oleObj>
              </mc:Choice>
              <mc:Fallback>
                <p:oleObj name="" r:id="rId1" imgW="5286375" imgH="2800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51180"/>
                        <a:ext cx="11163935" cy="5947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68158"/>
          <a:ext cx="11163935" cy="3321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62100" progId="Word.Document.8">
                  <p:embed/>
                </p:oleObj>
              </mc:Choice>
              <mc:Fallback>
                <p:oleObj name="" r:id="rId1" imgW="5286375" imgH="1562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68158"/>
                        <a:ext cx="11163935" cy="3321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84873"/>
          <a:ext cx="11163935" cy="530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84873"/>
                        <a:ext cx="11163935" cy="5306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42808"/>
          <a:ext cx="11163935" cy="273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85875" progId="Word.Document.8">
                  <p:embed/>
                </p:oleObj>
              </mc:Choice>
              <mc:Fallback>
                <p:oleObj name="" r:id="rId1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42808"/>
                        <a:ext cx="11163935" cy="2733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01003"/>
          <a:ext cx="11163935" cy="613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01003"/>
                        <a:ext cx="11163935" cy="6136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4618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4618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686811"/>
          <a:ext cx="11163935" cy="210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686811"/>
                        <a:ext cx="11163935" cy="210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27569"/>
          <a:ext cx="1116393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733425" progId="Word.Document.8">
                  <p:embed/>
                </p:oleObj>
              </mc:Choice>
              <mc:Fallback>
                <p:oleObj name="" r:id="rId5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127569"/>
                        <a:ext cx="11163935" cy="155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20875"/>
          <a:ext cx="11163935" cy="5093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400300" progId="Word.Document.8">
                  <p:embed/>
                </p:oleObj>
              </mc:Choice>
              <mc:Fallback>
                <p:oleObj name="" r:id="rId1" imgW="5286375" imgH="2400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20875"/>
                        <a:ext cx="11163935" cy="5093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71208"/>
          <a:ext cx="11163935" cy="1378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647700" progId="Word.Document.8">
                  <p:embed/>
                </p:oleObj>
              </mc:Choice>
              <mc:Fallback>
                <p:oleObj name="" r:id="rId3" imgW="5286375" imgH="647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771208"/>
                        <a:ext cx="11163935" cy="1378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89100"/>
          <a:ext cx="11163935" cy="141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666750" progId="Word.Document.8">
                  <p:embed/>
                </p:oleObj>
              </mc:Choice>
              <mc:Fallback>
                <p:oleObj name="" r:id="rId1" imgW="5286375" imgH="666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89100"/>
                        <a:ext cx="11163935" cy="1419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905443"/>
          <a:ext cx="11163935" cy="231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85850" progId="Word.Document.8">
                  <p:embed/>
                </p:oleObj>
              </mc:Choice>
              <mc:Fallback>
                <p:oleObj name="" r:id="rId3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905443"/>
                        <a:ext cx="11163935" cy="2313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0557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0557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72030"/>
          <a:ext cx="11163935" cy="222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047750" progId="Word.Document.8">
                  <p:embed/>
                </p:oleObj>
              </mc:Choice>
              <mc:Fallback>
                <p:oleObj name="" r:id="rId3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72030"/>
                        <a:ext cx="11163935" cy="2225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8240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8240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79956"/>
          <a:ext cx="11163935" cy="1394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657225" progId="Word.Document.8">
                  <p:embed/>
                </p:oleObj>
              </mc:Choice>
              <mc:Fallback>
                <p:oleObj name="" r:id="rId3" imgW="5286375" imgH="657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79956"/>
                        <a:ext cx="11163935" cy="1394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70898"/>
          <a:ext cx="1116393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1009650" progId="Word.Document.8">
                  <p:embed/>
                </p:oleObj>
              </mc:Choice>
              <mc:Fallback>
                <p:oleObj name="" r:id="rId5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3370898"/>
                        <a:ext cx="11163935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97598"/>
          <a:ext cx="11163935" cy="489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05050" progId="Word.Document.8">
                  <p:embed/>
                </p:oleObj>
              </mc:Choice>
              <mc:Fallback>
                <p:oleObj name="" r:id="rId1" imgW="5286375" imgH="2305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97598"/>
                        <a:ext cx="11163935" cy="4895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82165"/>
          <a:ext cx="11163935" cy="224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82165"/>
                        <a:ext cx="11163935" cy="2249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95985"/>
          <a:ext cx="11163935" cy="5179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38400" progId="Word.Document.8">
                  <p:embed/>
                </p:oleObj>
              </mc:Choice>
              <mc:Fallback>
                <p:oleObj name="" r:id="rId1" imgW="5286375" imgH="2438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95985"/>
                        <a:ext cx="11163935" cy="5179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10030"/>
          <a:ext cx="11163935" cy="409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33575" progId="Word.Document.8">
                  <p:embed/>
                </p:oleObj>
              </mc:Choice>
              <mc:Fallback>
                <p:oleObj name="" r:id="rId1" imgW="5286375" imgH="1933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10030"/>
                        <a:ext cx="11163935" cy="4098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44053"/>
          <a:ext cx="11163935" cy="3230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24000" progId="Word.Document.8">
                  <p:embed/>
                </p:oleObj>
              </mc:Choice>
              <mc:Fallback>
                <p:oleObj name="" r:id="rId1" imgW="5286375" imgH="1524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44053"/>
                        <a:ext cx="11163935" cy="3230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62685"/>
          <a:ext cx="11163935" cy="236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14425" progId="Word.Document.8">
                  <p:embed/>
                </p:oleObj>
              </mc:Choice>
              <mc:Fallback>
                <p:oleObj name="" r:id="rId1" imgW="5286375" imgH="1114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62685"/>
                        <a:ext cx="11163935" cy="2366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07080"/>
          <a:ext cx="11163935" cy="297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07080"/>
                        <a:ext cx="11163935" cy="2973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18858"/>
          <a:ext cx="11163935" cy="254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18858"/>
                        <a:ext cx="11163935" cy="2546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73121"/>
          <a:ext cx="11163935" cy="276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73121"/>
                        <a:ext cx="11163935" cy="2769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96303"/>
          <a:ext cx="11163935" cy="339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96303"/>
                        <a:ext cx="11163935" cy="339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99" name="图片 -21474826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140" y="3190875"/>
            <a:ext cx="2044065" cy="2792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20558"/>
          <a:ext cx="1116393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20558"/>
                        <a:ext cx="11163935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33755"/>
          <a:ext cx="11163935" cy="2731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85875" progId="Word.Document.8">
                  <p:embed/>
                </p:oleObj>
              </mc:Choice>
              <mc:Fallback>
                <p:oleObj name="" r:id="rId1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33755"/>
                        <a:ext cx="11163935" cy="2731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47073"/>
          <a:ext cx="11163935" cy="299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09700" progId="Word.Document.8">
                  <p:embed/>
                </p:oleObj>
              </mc:Choice>
              <mc:Fallback>
                <p:oleObj name="" r:id="rId3" imgW="5286375" imgH="1409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247073"/>
                        <a:ext cx="11163935" cy="299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6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32</vt:i4>
      </vt:variant>
      <vt:variant>
        <vt:lpstr>幻灯片标题</vt:lpstr>
      </vt:variant>
      <vt:variant>
        <vt:i4>23</vt:i4>
      </vt:variant>
    </vt:vector>
  </HeadingPairs>
  <TitlesOfParts>
    <vt:vector size="65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74</cp:revision>
  <dcterms:created xsi:type="dcterms:W3CDTF">2023-08-09T12:44:00Z</dcterms:created>
  <dcterms:modified xsi:type="dcterms:W3CDTF">2025-04-14T03:05:48Z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