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75" r:id="rId7"/>
    <p:sldId id="580" r:id="rId8"/>
    <p:sldId id="449" r:id="rId9"/>
    <p:sldId id="403" r:id="rId10"/>
    <p:sldId id="404" r:id="rId11"/>
    <p:sldId id="405" r:id="rId12"/>
    <p:sldId id="406" r:id="rId13"/>
    <p:sldId id="463" r:id="rId14"/>
    <p:sldId id="408" r:id="rId15"/>
    <p:sldId id="409" r:id="rId16"/>
    <p:sldId id="524" r:id="rId17"/>
    <p:sldId id="494" r:id="rId18"/>
    <p:sldId id="582" r:id="rId19"/>
    <p:sldId id="609" r:id="rId20"/>
    <p:sldId id="601" r:id="rId21"/>
    <p:sldId id="611" r:id="rId22"/>
    <p:sldId id="610" r:id="rId23"/>
    <p:sldId id="583" r:id="rId24"/>
    <p:sldId id="602" r:id="rId25"/>
    <p:sldId id="513" r:id="rId26"/>
    <p:sldId id="612" r:id="rId27"/>
    <p:sldId id="514" r:id="rId28"/>
    <p:sldId id="604" r:id="rId29"/>
    <p:sldId id="605" r:id="rId30"/>
    <p:sldId id="613" r:id="rId31"/>
    <p:sldId id="607" r:id="rId32"/>
    <p:sldId id="584" r:id="rId33"/>
    <p:sldId id="508" r:id="rId34"/>
    <p:sldId id="537" r:id="rId35"/>
    <p:sldId id="352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等差数列的通项与求和公式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第六章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数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lang="zh-CN" altLang="en-US" sz="3100">
                <a:solidFill>
                  <a:schemeClr val="tx1"/>
                </a:solidFill>
              </a:rPr>
              <a:t>列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8038"/>
          <a:ext cx="10713085" cy="207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19175" progId="Word.Document.8">
                  <p:embed/>
                </p:oleObj>
              </mc:Choice>
              <mc:Fallback>
                <p:oleObj name="" r:id="rId1" imgW="5286375" imgH="1019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8038"/>
                        <a:ext cx="10713085" cy="207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24810"/>
          <a:ext cx="10713085" cy="349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714500" progId="Word.Document.8">
                  <p:embed/>
                </p:oleObj>
              </mc:Choice>
              <mc:Fallback>
                <p:oleObj name="" r:id="rId3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24810"/>
                        <a:ext cx="10713085" cy="349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68743"/>
          <a:ext cx="10713085" cy="16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68743"/>
                        <a:ext cx="10713085" cy="165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3135948"/>
          <a:ext cx="10713085" cy="206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3135948"/>
                        <a:ext cx="10713085" cy="206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60880"/>
          <a:ext cx="10713085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60880"/>
                        <a:ext cx="10713085" cy="105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13393"/>
          <a:ext cx="10713085" cy="185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13393"/>
                        <a:ext cx="10713085" cy="185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4798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4798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96770"/>
          <a:ext cx="10713720" cy="201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096770"/>
                        <a:ext cx="10713720" cy="201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126866"/>
          <a:ext cx="10713720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4126866"/>
                        <a:ext cx="10713720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4928"/>
          <a:ext cx="1071308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4928"/>
                        <a:ext cx="1071308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74671"/>
          <a:ext cx="10713085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74671"/>
                        <a:ext cx="10713085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99135"/>
          <a:ext cx="10713085" cy="201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99135"/>
                        <a:ext cx="10713085" cy="201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4751"/>
          <a:ext cx="10713085" cy="432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124075" progId="Word.Document.8">
                  <p:embed/>
                </p:oleObj>
              </mc:Choice>
              <mc:Fallback>
                <p:oleObj name="" r:id="rId3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4751"/>
                        <a:ext cx="10713085" cy="432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1605"/>
          <a:ext cx="10713085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28650" progId="Word.Document.8">
                  <p:embed/>
                </p:oleObj>
              </mc:Choice>
              <mc:Fallback>
                <p:oleObj name="" r:id="rId1" imgW="5286375" imgH="628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1605"/>
                        <a:ext cx="10713085" cy="128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74963"/>
          <a:ext cx="10713085" cy="221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74963"/>
                        <a:ext cx="10713085" cy="221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8895"/>
          <a:ext cx="10713085" cy="269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8895"/>
                        <a:ext cx="10713085" cy="269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0940"/>
          <a:ext cx="10713085" cy="451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0940"/>
                        <a:ext cx="10713085" cy="451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3463"/>
          <a:ext cx="10713085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3463"/>
                        <a:ext cx="10713085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948180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948180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26260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26260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3220"/>
          <a:ext cx="10713085" cy="265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3220"/>
                        <a:ext cx="10713085" cy="2655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6198"/>
          <a:ext cx="10713085" cy="467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6198"/>
                        <a:ext cx="10713085" cy="467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9805"/>
          <a:ext cx="10713085" cy="302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9805"/>
                        <a:ext cx="10713085" cy="302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19538"/>
          <a:ext cx="10713085" cy="20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919538"/>
                        <a:ext cx="10713085" cy="201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5770"/>
          <a:ext cx="10713085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38150" progId="Word.Document.8">
                  <p:embed/>
                </p:oleObj>
              </mc:Choice>
              <mc:Fallback>
                <p:oleObj name="" r:id="rId1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5770"/>
                        <a:ext cx="10713085" cy="89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06726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06726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8128"/>
          <a:ext cx="10713085" cy="308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8128"/>
                        <a:ext cx="10713085" cy="308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6683"/>
          <a:ext cx="10713085" cy="384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85950" progId="Word.Document.8">
                  <p:embed/>
                </p:oleObj>
              </mc:Choice>
              <mc:Fallback>
                <p:oleObj name="" r:id="rId1" imgW="5286375" imgH="1885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6683"/>
                        <a:ext cx="10713085" cy="384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67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67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604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604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950085"/>
          <a:ext cx="10713720" cy="366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950085"/>
                        <a:ext cx="10713720" cy="366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1625" y="32245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32245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53605" y="321468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3605" y="321468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7285" y="322357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57285" y="322357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3645" y="387000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93645" y="387000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81795" y="454501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81795" y="454501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46188"/>
          <a:ext cx="10713085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46188"/>
                        <a:ext cx="10713085" cy="205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18193"/>
          <a:ext cx="10713085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18193"/>
                        <a:ext cx="10713085" cy="205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7978"/>
          <a:ext cx="10713085" cy="135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7978"/>
                        <a:ext cx="10713085" cy="135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79128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79128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4925"/>
          <a:ext cx="10713085" cy="207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19175" progId="Word.Document.8">
                  <p:embed/>
                </p:oleObj>
              </mc:Choice>
              <mc:Fallback>
                <p:oleObj name="" r:id="rId1" imgW="5286375" imgH="1019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4925"/>
                        <a:ext cx="10713085" cy="207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25483"/>
          <a:ext cx="10713085" cy="20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25483"/>
                        <a:ext cx="10713085" cy="20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079818"/>
          <a:ext cx="10713720" cy="496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079818"/>
                        <a:ext cx="10713720" cy="4966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3225" y="172561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225" y="172561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8245" y="1994537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8245" y="1994537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4960" y="1994537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4960" y="1994537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79845" y="452405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79845" y="452405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19715" y="452405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19715" y="452405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8385" y="503523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88385" y="503523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460693"/>
          <a:ext cx="10713720" cy="586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460693"/>
                        <a:ext cx="10713720" cy="586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9406" y="548671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9406" y="548671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2141" y="589629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2141" y="589629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8251"/>
          <a:ext cx="1071308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8251"/>
                        <a:ext cx="10713085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5288" y="292703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5288" y="292703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2405"/>
          <a:ext cx="1071308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2405"/>
                        <a:ext cx="10713085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0748" y="191579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0748" y="191579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240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240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745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745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240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240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1068" y="167671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81068" y="167671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33</vt:i4>
      </vt:variant>
    </vt:vector>
  </HeadingPairs>
  <TitlesOfParts>
    <vt:vector size="10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2025-04-09T02:35:54Z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