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352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103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4.e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9.e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1.e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5.e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7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fontScale="90000"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2  </a:t>
            </a:r>
            <a:endParaRPr lang="en-US" altLang="zh-CN" sz="3200"/>
          </a:p>
          <a:p>
            <a:r>
              <a:rPr lang="zh-CN" altLang="en-US" sz="3200"/>
              <a:t>等差数列的通项与求和公式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485034" y="2330657"/>
            <a:ext cx="5518150" cy="543560"/>
          </a:xfrm>
        </p:spPr>
        <p:txBody>
          <a:bodyPr>
            <a:normAutofit/>
          </a:bodyPr>
          <a:lstStyle/>
          <a:p>
            <a:r>
              <a:rPr sz="3200">
                <a:solidFill>
                  <a:schemeClr val="tx1"/>
                </a:solidFill>
              </a:rPr>
              <a:t>第六章</a:t>
            </a:r>
            <a:endParaRPr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358775"/>
          <a:ext cx="11522075" cy="2245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028700" progId="Word.Document.12">
                  <p:embed/>
                </p:oleObj>
              </mc:Choice>
              <mc:Fallback>
                <p:oleObj name="" r:id="rId1" imgW="5286375" imgH="102870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05" y="358775"/>
                        <a:ext cx="11522075" cy="2245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7810" y="121603"/>
          <a:ext cx="11522075" cy="6943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3181350" progId="Word.Document.12">
                  <p:embed/>
                </p:oleObj>
              </mc:Choice>
              <mc:Fallback>
                <p:oleObj name="" r:id="rId1" imgW="5286375" imgH="31813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7810" y="121603"/>
                        <a:ext cx="11522075" cy="6943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288290"/>
          <a:ext cx="11522075" cy="4698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152650" progId="Word.Document.12">
                  <p:embed/>
                </p:oleObj>
              </mc:Choice>
              <mc:Fallback>
                <p:oleObj name="" r:id="rId1" imgW="5286375" imgH="21526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05" y="288290"/>
                        <a:ext cx="11522075" cy="4698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387668"/>
          <a:ext cx="11522075" cy="5342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447925" progId="Word.Document.12">
                  <p:embed/>
                </p:oleObj>
              </mc:Choice>
              <mc:Fallback>
                <p:oleObj name="" r:id="rId1" imgW="5286375" imgH="244792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05" y="387668"/>
                        <a:ext cx="11522075" cy="5342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302895"/>
          <a:ext cx="11522075" cy="4116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885950" progId="Word.Document.12">
                  <p:embed/>
                </p:oleObj>
              </mc:Choice>
              <mc:Fallback>
                <p:oleObj name="" r:id="rId1" imgW="5286375" imgH="18859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05" y="302895"/>
                        <a:ext cx="11522075" cy="4116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521970"/>
          <a:ext cx="11522075" cy="164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752475" progId="Word.Document.12">
                  <p:embed/>
                </p:oleObj>
              </mc:Choice>
              <mc:Fallback>
                <p:oleObj name="" r:id="rId1" imgW="5286375" imgH="7524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05" y="521970"/>
                        <a:ext cx="11522075" cy="1642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2094548"/>
          <a:ext cx="11522075" cy="340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562100" progId="Word.Document.12">
                  <p:embed/>
                </p:oleObj>
              </mc:Choice>
              <mc:Fallback>
                <p:oleObj name="" r:id="rId3" imgW="5286375" imgH="156210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605" y="2094548"/>
                        <a:ext cx="11522075" cy="340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282575"/>
          <a:ext cx="11522075" cy="1310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600075" progId="Word.Document.12">
                  <p:embed/>
                </p:oleObj>
              </mc:Choice>
              <mc:Fallback>
                <p:oleObj name="" r:id="rId1" imgW="5286375" imgH="6000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05" y="282575"/>
                        <a:ext cx="11522075" cy="1310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1104901"/>
          <a:ext cx="11522075" cy="4802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200275" progId="Word.Document.12">
                  <p:embed/>
                </p:oleObj>
              </mc:Choice>
              <mc:Fallback>
                <p:oleObj name="" r:id="rId3" imgW="5286375" imgH="22002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605" y="1104901"/>
                        <a:ext cx="11522075" cy="4802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254953"/>
          <a:ext cx="11522075" cy="1330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609600" progId="Word.Document.12">
                  <p:embed/>
                </p:oleObj>
              </mc:Choice>
              <mc:Fallback>
                <p:oleObj name="" r:id="rId1" imgW="5286375" imgH="60960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05" y="254953"/>
                        <a:ext cx="11522075" cy="1330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7040" y="1754506"/>
          <a:ext cx="11522075" cy="609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790825" progId="Word.Document.12">
                  <p:embed/>
                </p:oleObj>
              </mc:Choice>
              <mc:Fallback>
                <p:oleObj name="" r:id="rId3" imgW="5286375" imgH="279082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040" y="1754506"/>
                        <a:ext cx="11522075" cy="6091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2750" y="268923"/>
          <a:ext cx="11522075" cy="3159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447800" progId="Word.Document.12">
                  <p:embed/>
                </p:oleObj>
              </mc:Choice>
              <mc:Fallback>
                <p:oleObj name="" r:id="rId1" imgW="5286375" imgH="144780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2750" y="268923"/>
                        <a:ext cx="11522075" cy="3159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3313748"/>
          <a:ext cx="11522075" cy="3077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409700" progId="Word.Document.12">
                  <p:embed/>
                </p:oleObj>
              </mc:Choice>
              <mc:Fallback>
                <p:oleObj name="" r:id="rId3" imgW="5286375" imgH="140970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605" y="3313748"/>
                        <a:ext cx="11522075" cy="3077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405130"/>
          <a:ext cx="11522075" cy="4032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847850" progId="Word.Document.12">
                  <p:embed/>
                </p:oleObj>
              </mc:Choice>
              <mc:Fallback>
                <p:oleObj name="" r:id="rId1" imgW="5286375" imgH="18478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05" y="405130"/>
                        <a:ext cx="11522075" cy="4032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324803"/>
          <a:ext cx="11522075" cy="2037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933450" progId="Word.Document.12">
                  <p:embed/>
                </p:oleObj>
              </mc:Choice>
              <mc:Fallback>
                <p:oleObj name="" r:id="rId1" imgW="5286375" imgH="9334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05" y="324803"/>
                        <a:ext cx="11522075" cy="2037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2196466"/>
          <a:ext cx="11522075" cy="261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200150" progId="Word.Document.12">
                  <p:embed/>
                </p:oleObj>
              </mc:Choice>
              <mc:Fallback>
                <p:oleObj name="" r:id="rId3" imgW="5286375" imgH="12001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605" y="2196466"/>
                        <a:ext cx="11522075" cy="2619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585470"/>
          <a:ext cx="11522075" cy="2723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247775" progId="Word.Document.12">
                  <p:embed/>
                </p:oleObj>
              </mc:Choice>
              <mc:Fallback>
                <p:oleObj name="" r:id="rId1" imgW="5286375" imgH="12477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05" y="585470"/>
                        <a:ext cx="11522075" cy="2723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425768"/>
          <a:ext cx="11522075" cy="6215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847975" progId="Word.Document.12">
                  <p:embed/>
                </p:oleObj>
              </mc:Choice>
              <mc:Fallback>
                <p:oleObj name="" r:id="rId1" imgW="5286375" imgH="28479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05" y="425768"/>
                        <a:ext cx="11522075" cy="6215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542925"/>
          <a:ext cx="11522075" cy="1600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733425" progId="Word.Document.12">
                  <p:embed/>
                </p:oleObj>
              </mc:Choice>
              <mc:Fallback>
                <p:oleObj name="" r:id="rId1" imgW="5286375" imgH="73342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05" y="542925"/>
                        <a:ext cx="11522075" cy="1600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2061211"/>
          <a:ext cx="11522075" cy="288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323975" progId="Word.Document.12">
                  <p:embed/>
                </p:oleObj>
              </mc:Choice>
              <mc:Fallback>
                <p:oleObj name="" r:id="rId3" imgW="5286375" imgH="13239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605" y="2061211"/>
                        <a:ext cx="11522075" cy="2889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7675" y="438785"/>
          <a:ext cx="11522075" cy="2723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247775" progId="Word.Document.12">
                  <p:embed/>
                </p:oleObj>
              </mc:Choice>
              <mc:Fallback>
                <p:oleObj name="" r:id="rId1" imgW="5286375" imgH="12477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7675" y="438785"/>
                        <a:ext cx="11522075" cy="2723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3011488"/>
          <a:ext cx="11522075" cy="297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362075" progId="Word.Document.12">
                  <p:embed/>
                </p:oleObj>
              </mc:Choice>
              <mc:Fallback>
                <p:oleObj name="" r:id="rId3" imgW="5286375" imgH="13620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605" y="3011488"/>
                        <a:ext cx="11522075" cy="2973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376555"/>
          <a:ext cx="1152207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885825" progId="Word.Document.12">
                  <p:embed/>
                </p:oleObj>
              </mc:Choice>
              <mc:Fallback>
                <p:oleObj name="" r:id="rId1" imgW="5286375" imgH="88582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05" y="376555"/>
                        <a:ext cx="11522075" cy="193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2022476"/>
          <a:ext cx="11522075" cy="345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581150" progId="Word.Document.12">
                  <p:embed/>
                </p:oleObj>
              </mc:Choice>
              <mc:Fallback>
                <p:oleObj name="" r:id="rId3" imgW="5286375" imgH="15811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605" y="2022476"/>
                        <a:ext cx="11522075" cy="345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436245"/>
          <a:ext cx="11522075" cy="397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819275" progId="Word.Document.12">
                  <p:embed/>
                </p:oleObj>
              </mc:Choice>
              <mc:Fallback>
                <p:oleObj name="" r:id="rId1" imgW="5286375" imgH="18192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05" y="436245"/>
                        <a:ext cx="11522075" cy="397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2575" y="261621"/>
          <a:ext cx="11522075" cy="7110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3257550" progId="Word.Document.12">
                  <p:embed/>
                </p:oleObj>
              </mc:Choice>
              <mc:Fallback>
                <p:oleObj name="" r:id="rId1" imgW="5286375" imgH="3257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2575" y="261621"/>
                        <a:ext cx="11522075" cy="7110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313690"/>
          <a:ext cx="11522075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990600" progId="Word.Document.12">
                  <p:embed/>
                </p:oleObj>
              </mc:Choice>
              <mc:Fallback>
                <p:oleObj name="" r:id="rId1" imgW="5286375" imgH="99060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05" y="313690"/>
                        <a:ext cx="11522075" cy="216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645" y="2119313"/>
          <a:ext cx="11522075" cy="403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847850" progId="Word.Document.12">
                  <p:embed/>
                </p:oleObj>
              </mc:Choice>
              <mc:Fallback>
                <p:oleObj name="" r:id="rId3" imgW="5286375" imgH="18478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645" y="2119313"/>
                        <a:ext cx="11522075" cy="4033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414973"/>
          <a:ext cx="11522075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143000" progId="Word.Document.12">
                  <p:embed/>
                </p:oleObj>
              </mc:Choice>
              <mc:Fallback>
                <p:oleObj name="" r:id="rId1" imgW="5286375" imgH="114300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05" y="414973"/>
                        <a:ext cx="11522075" cy="249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2562543"/>
          <a:ext cx="11522075" cy="490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247900" progId="Word.Document.12">
                  <p:embed/>
                </p:oleObj>
              </mc:Choice>
              <mc:Fallback>
                <p:oleObj name="" r:id="rId3" imgW="5286375" imgH="224790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605" y="2562543"/>
                        <a:ext cx="11522075" cy="4907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WPS 演示</Application>
  <PresentationFormat>宽屏</PresentationFormat>
  <Paragraphs>7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30</vt:i4>
      </vt:variant>
      <vt:variant>
        <vt:lpstr>幻灯片标题</vt:lpstr>
      </vt:variant>
      <vt:variant>
        <vt:i4>22</vt:i4>
      </vt:variant>
    </vt:vector>
  </HeadingPairs>
  <TitlesOfParts>
    <vt:vector size="63" baseType="lpstr">
      <vt:lpstr>Arial</vt:lpstr>
      <vt:lpstr>宋体</vt:lpstr>
      <vt:lpstr>Wingdings</vt:lpstr>
      <vt:lpstr>MiSans Normal</vt:lpstr>
      <vt:lpstr>Wingdings</vt:lpstr>
      <vt:lpstr>Times New Roman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68</cp:revision>
  <dcterms:created xsi:type="dcterms:W3CDTF">2023-08-09T12:44:00Z</dcterms:created>
  <dcterms:modified xsi:type="dcterms:W3CDTF">2025-04-14T08:03:15Z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