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575" r:id="rId7"/>
    <p:sldId id="614" r:id="rId8"/>
    <p:sldId id="580" r:id="rId9"/>
    <p:sldId id="449" r:id="rId10"/>
    <p:sldId id="403" r:id="rId11"/>
    <p:sldId id="404" r:id="rId12"/>
    <p:sldId id="405" r:id="rId13"/>
    <p:sldId id="406" r:id="rId14"/>
    <p:sldId id="463" r:id="rId15"/>
    <p:sldId id="571" r:id="rId16"/>
    <p:sldId id="408" r:id="rId17"/>
    <p:sldId id="409" r:id="rId18"/>
    <p:sldId id="615" r:id="rId19"/>
    <p:sldId id="524" r:id="rId20"/>
    <p:sldId id="494" r:id="rId21"/>
    <p:sldId id="582" r:id="rId22"/>
    <p:sldId id="609" r:id="rId23"/>
    <p:sldId id="601" r:id="rId24"/>
    <p:sldId id="611" r:id="rId25"/>
    <p:sldId id="610" r:id="rId26"/>
    <p:sldId id="583" r:id="rId27"/>
    <p:sldId id="602" r:id="rId28"/>
    <p:sldId id="618" r:id="rId29"/>
    <p:sldId id="612" r:id="rId30"/>
    <p:sldId id="619" r:id="rId31"/>
    <p:sldId id="620" r:id="rId32"/>
    <p:sldId id="514" r:id="rId33"/>
    <p:sldId id="604" r:id="rId34"/>
    <p:sldId id="605" r:id="rId35"/>
    <p:sldId id="613" r:id="rId36"/>
    <p:sldId id="584" r:id="rId37"/>
    <p:sldId id="621" r:id="rId38"/>
    <p:sldId id="607" r:id="rId39"/>
    <p:sldId id="352" r:id="rId40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103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2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5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2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7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4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6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7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8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9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50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51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2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3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8.xml"/><Relationship Id="rId14" Type="http://schemas.openxmlformats.org/officeDocument/2006/relationships/image" Target="../media/image12.e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7.e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5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9.e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7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9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60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3.e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2.emf"/><Relationship Id="rId1" Type="http://schemas.openxmlformats.org/officeDocument/2006/relationships/oleObject" Target="../embeddings/oleObject61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5.e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3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5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20.e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22.e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21.emf"/><Relationship Id="rId1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3  </a:t>
            </a:r>
            <a:r>
              <a:rPr lang="zh-CN" altLang="en-US" sz="3200"/>
              <a:t>等比数列的通项与求和公式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第六章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数</a:t>
            </a:r>
            <a:r>
              <a:rPr lang="en-US" altLang="zh-CN" sz="3100">
                <a:solidFill>
                  <a:schemeClr val="tx1"/>
                </a:solidFill>
              </a:rPr>
              <a:t> </a:t>
            </a:r>
            <a:r>
              <a:rPr lang="zh-CN" altLang="en-US" sz="3100">
                <a:solidFill>
                  <a:schemeClr val="tx1"/>
                </a:solidFill>
              </a:rPr>
              <a:t>列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6240"/>
          <a:ext cx="1071308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6240"/>
                        <a:ext cx="1071308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77818" y="1694498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7818" y="1694498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12228"/>
          <a:ext cx="1071308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12228"/>
                        <a:ext cx="10713085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07920"/>
          <a:ext cx="10713085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600200" progId="Word.Document.8">
                  <p:embed/>
                </p:oleObj>
              </mc:Choice>
              <mc:Fallback>
                <p:oleObj name="" r:id="rId3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07920"/>
                        <a:ext cx="10713085" cy="326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181100"/>
          <a:ext cx="10713085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181100"/>
                        <a:ext cx="10713085" cy="408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755140"/>
          <a:ext cx="10713085" cy="326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755140"/>
                        <a:ext cx="10713085" cy="3266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60880"/>
          <a:ext cx="10713085" cy="105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60880"/>
                        <a:ext cx="10713085" cy="1052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05761"/>
          <a:ext cx="10713085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905761"/>
                        <a:ext cx="10713085" cy="207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24047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24047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093913"/>
          <a:ext cx="10713720" cy="2502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228725" progId="Word.Document.8">
                  <p:embed/>
                </p:oleObj>
              </mc:Choice>
              <mc:Fallback>
                <p:oleObj name="" r:id="rId3" imgW="5286375" imgH="1228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093913"/>
                        <a:ext cx="10713720" cy="2502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04938"/>
          <a:ext cx="10713720" cy="3880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05000" progId="Word.Document.8">
                  <p:embed/>
                </p:oleObj>
              </mc:Choice>
              <mc:Fallback>
                <p:oleObj name="" r:id="rId1" imgW="5286375" imgH="1905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04938"/>
                        <a:ext cx="10713720" cy="3880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22630"/>
          <a:ext cx="1071308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22630"/>
                        <a:ext cx="10713085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29156"/>
          <a:ext cx="10713085" cy="484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381250" progId="Word.Document.8">
                  <p:embed/>
                </p:oleObj>
              </mc:Choice>
              <mc:Fallback>
                <p:oleObj name="" r:id="rId3" imgW="5286375" imgH="2381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129156"/>
                        <a:ext cx="10713085" cy="4846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419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419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89965"/>
          <a:ext cx="10713085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04850" progId="Word.Document.8">
                  <p:embed/>
                </p:oleObj>
              </mc:Choice>
              <mc:Fallback>
                <p:oleObj name="" r:id="rId1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89965"/>
                        <a:ext cx="10713085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34261"/>
          <a:ext cx="10713085" cy="325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600200" progId="Word.Document.8">
                  <p:embed/>
                </p:oleObj>
              </mc:Choice>
              <mc:Fallback>
                <p:oleObj name="" r:id="rId3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34261"/>
                        <a:ext cx="10713085" cy="3258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9560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9560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64766"/>
          <a:ext cx="10713085" cy="201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64766"/>
                        <a:ext cx="10713085" cy="2015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97623"/>
          <a:ext cx="10713085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23950" progId="Word.Document.8">
                  <p:embed/>
                </p:oleObj>
              </mc:Choice>
              <mc:Fallback>
                <p:oleObj name="" r:id="rId1" imgW="5286375" imgH="1123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97623"/>
                        <a:ext cx="10713085" cy="228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531870"/>
          <a:ext cx="10713085" cy="215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57275" progId="Word.Document.8">
                  <p:embed/>
                </p:oleObj>
              </mc:Choice>
              <mc:Fallback>
                <p:oleObj name="" r:id="rId3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531870"/>
                        <a:ext cx="10713085" cy="2153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9588"/>
          <a:ext cx="10713085" cy="285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9588"/>
                        <a:ext cx="10713085" cy="2851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07440"/>
          <a:ext cx="10713085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07440"/>
                        <a:ext cx="10713085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419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419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453833"/>
          <a:ext cx="10713085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85925" progId="Word.Document.8">
                  <p:embed/>
                </p:oleObj>
              </mc:Choice>
              <mc:Fallback>
                <p:oleObj name="" r:id="rId1" imgW="5286375" imgH="1685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453833"/>
                        <a:ext cx="10713085" cy="343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467168"/>
          <a:ext cx="10713085" cy="3491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14500" progId="Word.Document.8">
                  <p:embed/>
                </p:oleObj>
              </mc:Choice>
              <mc:Fallback>
                <p:oleObj name="" r:id="rId1" imgW="5286375" imgH="1714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467168"/>
                        <a:ext cx="10713085" cy="3491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398588"/>
          <a:ext cx="10713085" cy="3860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398588"/>
                        <a:ext cx="10713085" cy="3860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70990"/>
          <a:ext cx="10713085" cy="236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62050" progId="Word.Document.8">
                  <p:embed/>
                </p:oleObj>
              </mc:Choice>
              <mc:Fallback>
                <p:oleObj name="" r:id="rId1" imgW="5286375" imgH="1162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70990"/>
                        <a:ext cx="10713085" cy="2366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72858"/>
          <a:ext cx="10713085" cy="3877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05000" progId="Word.Document.8">
                  <p:embed/>
                </p:oleObj>
              </mc:Choice>
              <mc:Fallback>
                <p:oleObj name="" r:id="rId1" imgW="5286375" imgH="1905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72858"/>
                        <a:ext cx="10713085" cy="3877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50328"/>
          <a:ext cx="10713085" cy="372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28800" progId="Word.Document.8">
                  <p:embed/>
                </p:oleObj>
              </mc:Choice>
              <mc:Fallback>
                <p:oleObj name="" r:id="rId1" imgW="5286375" imgH="1828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50328"/>
                        <a:ext cx="10713085" cy="372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25380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25380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784668"/>
          <a:ext cx="10713720" cy="399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962150" progId="Word.Document.8">
                  <p:embed/>
                </p:oleObj>
              </mc:Choice>
              <mc:Fallback>
                <p:oleObj name="" r:id="rId3" imgW="5286375" imgH="1962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921" y="1784668"/>
                        <a:ext cx="10713720" cy="3998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1580" y="227711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51580" y="227711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04250" y="2276159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04250" y="2276159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98310" y="2807019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98310" y="2807019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85925" y="3986849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85925" y="3986849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04480" y="4779964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904480" y="4779964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03275"/>
          <a:ext cx="10713085" cy="306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03275"/>
                        <a:ext cx="10713085" cy="306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867468"/>
          <a:ext cx="10713085" cy="205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867468"/>
                        <a:ext cx="10713085" cy="205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44663"/>
          <a:ext cx="1071308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44663"/>
                        <a:ext cx="10713085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802891"/>
          <a:ext cx="10713085" cy="164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802891"/>
                        <a:ext cx="10713085" cy="164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08443"/>
          <a:ext cx="10713085" cy="312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33525" progId="Word.Document.8">
                  <p:embed/>
                </p:oleObj>
              </mc:Choice>
              <mc:Fallback>
                <p:oleObj name="" r:id="rId1" imgW="5286375" imgH="1533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08443"/>
                        <a:ext cx="10713085" cy="3124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32255"/>
          <a:ext cx="10713085" cy="357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52600" progId="Word.Document.8">
                  <p:embed/>
                </p:oleObj>
              </mc:Choice>
              <mc:Fallback>
                <p:oleObj name="" r:id="rId1" imgW="5286375" imgH="1752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32255"/>
                        <a:ext cx="10713085" cy="3571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07135"/>
          <a:ext cx="1071308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47750" progId="Word.Document.8">
                  <p:embed/>
                </p:oleObj>
              </mc:Choice>
              <mc:Fallback>
                <p:oleObj name="" r:id="rId1" imgW="5286375" imgH="1047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07135"/>
                        <a:ext cx="10713085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24201"/>
          <a:ext cx="10713085" cy="244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124201"/>
                        <a:ext cx="10713085" cy="244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09090"/>
          <a:ext cx="10713085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09090"/>
                        <a:ext cx="10713085" cy="83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827656"/>
          <a:ext cx="10713085" cy="254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47775" progId="Word.Document.8">
                  <p:embed/>
                </p:oleObj>
              </mc:Choice>
              <mc:Fallback>
                <p:oleObj name="" r:id="rId3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827656"/>
                        <a:ext cx="10713085" cy="2541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3675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3675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774190"/>
          <a:ext cx="10713720" cy="215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774190"/>
                        <a:ext cx="10713720" cy="2153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22640" y="2225994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2640" y="2225994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16340" y="2876552"/>
          <a:ext cx="1070991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16340" y="2876552"/>
                        <a:ext cx="1070991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70160" y="2876552"/>
          <a:ext cx="1070991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70160" y="2876552"/>
                        <a:ext cx="1070991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249998"/>
          <a:ext cx="10713720" cy="425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85975" progId="Word.Document.8">
                  <p:embed/>
                </p:oleObj>
              </mc:Choice>
              <mc:Fallback>
                <p:oleObj name="" r:id="rId1" imgW="5286375" imgH="2085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249998"/>
                        <a:ext cx="10713720" cy="425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93205" y="2252664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93205" y="2252664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42760" y="3321052"/>
          <a:ext cx="1070991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760" y="3321052"/>
                        <a:ext cx="1070991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69430" y="3865247"/>
          <a:ext cx="1070991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69430" y="3865247"/>
                        <a:ext cx="1070991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12235" y="4389757"/>
          <a:ext cx="1070991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12235" y="4389757"/>
                        <a:ext cx="1070991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15385" y="4923157"/>
          <a:ext cx="1070991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15385" y="4923157"/>
                        <a:ext cx="1070991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285558"/>
          <a:ext cx="10713720" cy="421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66925" progId="Word.Document.8">
                  <p:embed/>
                </p:oleObj>
              </mc:Choice>
              <mc:Fallback>
                <p:oleObj name="" r:id="rId1" imgW="5286375" imgH="2066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285558"/>
                        <a:ext cx="10713720" cy="421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12403"/>
          <a:ext cx="1071308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12403"/>
                        <a:ext cx="1071308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21658" y="275050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21658" y="275050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55090"/>
          <a:ext cx="10713085" cy="1051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55090"/>
                        <a:ext cx="10713085" cy="1051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56303" y="1487806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56303" y="1487806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1135"/>
          <a:ext cx="10713085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1135"/>
                        <a:ext cx="10713085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22623" y="166909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22623" y="166909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宽屏</PresentationFormat>
  <Paragraphs>6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65</vt:i4>
      </vt:variant>
      <vt:variant>
        <vt:lpstr>幻灯片标题</vt:lpstr>
      </vt:variant>
      <vt:variant>
        <vt:i4>37</vt:i4>
      </vt:variant>
    </vt:vector>
  </HeadingPairs>
  <TitlesOfParts>
    <vt:vector size="112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76</cp:revision>
  <dcterms:created xsi:type="dcterms:W3CDTF">2023-08-09T12:44:00Z</dcterms:created>
  <dcterms:modified xsi:type="dcterms:W3CDTF">2025-04-09T02:41:54Z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