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8" r:id="rId6"/>
    <p:sldId id="399" r:id="rId7"/>
    <p:sldId id="400" r:id="rId8"/>
    <p:sldId id="401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14" r:id="rId22"/>
    <p:sldId id="415" r:id="rId23"/>
    <p:sldId id="416" r:id="rId24"/>
    <p:sldId id="417" r:id="rId25"/>
    <p:sldId id="418" r:id="rId26"/>
    <p:sldId id="419" r:id="rId27"/>
    <p:sldId id="420" r:id="rId28"/>
    <p:sldId id="421" r:id="rId29"/>
    <p:sldId id="352" r:id="rId30"/>
  </p:sldIdLst>
  <p:sldSz cx="12192000" cy="6858000"/>
  <p:notesSz cx="6858000" cy="9144000"/>
  <p:custDataLst>
    <p:tags r:id="rId3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4" Type="http://schemas.openxmlformats.org/officeDocument/2006/relationships/tags" Target="tags/tag10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1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1.png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2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9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8.e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5.e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3 </a:t>
            </a:r>
            <a:r>
              <a:rPr lang="zh-CN" altLang="en-US" sz="3200"/>
              <a:t>等比数列的通项与求和公式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485034" y="2330657"/>
            <a:ext cx="5518150" cy="543560"/>
          </a:xfrm>
        </p:spPr>
        <p:txBody>
          <a:bodyPr>
            <a:normAutofit/>
          </a:bodyPr>
          <a:lstStyle/>
          <a:p>
            <a:r>
              <a:rPr sz="3200">
                <a:solidFill>
                  <a:schemeClr val="tx1"/>
                </a:solidFill>
              </a:rPr>
              <a:t>第六章</a:t>
            </a:r>
            <a:endParaRPr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56248"/>
          <a:ext cx="11522075" cy="3535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19250" progId="Word.Document.12">
                  <p:embed/>
                </p:oleObj>
              </mc:Choice>
              <mc:Fallback>
                <p:oleObj name="" r:id="rId1" imgW="5286375" imgH="16192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56248"/>
                        <a:ext cx="11522075" cy="3535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72085" y="268605"/>
          <a:ext cx="11522075" cy="521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90775" progId="Word.Document.12">
                  <p:embed/>
                </p:oleObj>
              </mc:Choice>
              <mc:Fallback>
                <p:oleObj name="" r:id="rId1" imgW="5286375" imgH="2390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2085" y="268605"/>
                        <a:ext cx="11522075" cy="52177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276543"/>
          <a:ext cx="11522075" cy="5447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495550" progId="Word.Document.12">
                  <p:embed/>
                </p:oleObj>
              </mc:Choice>
              <mc:Fallback>
                <p:oleObj name="" r:id="rId1" imgW="5286375" imgH="2495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276543"/>
                        <a:ext cx="11522075" cy="5447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 descr="X1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0880" y="2493010"/>
            <a:ext cx="2401570" cy="22212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98145"/>
          <a:ext cx="11522075" cy="5010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295525" progId="Word.Document.12">
                  <p:embed/>
                </p:oleObj>
              </mc:Choice>
              <mc:Fallback>
                <p:oleObj name="" r:id="rId1" imgW="5286375" imgH="22955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98145"/>
                        <a:ext cx="11522075" cy="5010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614680"/>
          <a:ext cx="11522075" cy="34931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00200" progId="Word.Document.12">
                  <p:embed/>
                </p:oleObj>
              </mc:Choice>
              <mc:Fallback>
                <p:oleObj name="" r:id="rId1" imgW="5286375" imgH="1600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614680"/>
                        <a:ext cx="11522075" cy="34931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74320"/>
          <a:ext cx="11522075" cy="2620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00150" progId="Word.Document.12">
                  <p:embed/>
                </p:oleObj>
              </mc:Choice>
              <mc:Fallback>
                <p:oleObj name="" r:id="rId1" imgW="5286375" imgH="1200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74320"/>
                        <a:ext cx="11522075" cy="2620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696528"/>
          <a:ext cx="11522075" cy="2620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12">
                  <p:embed/>
                </p:oleObj>
              </mc:Choice>
              <mc:Fallback>
                <p:oleObj name="" r:id="rId3" imgW="5286375" imgH="12001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696528"/>
                        <a:ext cx="11522075" cy="2620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297498"/>
          <a:ext cx="11522075" cy="3056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400175" progId="Word.Document.12">
                  <p:embed/>
                </p:oleObj>
              </mc:Choice>
              <mc:Fallback>
                <p:oleObj name="" r:id="rId1" imgW="5286375" imgH="14001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297498"/>
                        <a:ext cx="11522075" cy="3056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253106"/>
          <a:ext cx="11522075" cy="3284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04950" progId="Word.Document.12">
                  <p:embed/>
                </p:oleObj>
              </mc:Choice>
              <mc:Fallback>
                <p:oleObj name="" r:id="rId3" imgW="5286375" imgH="15049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3253106"/>
                        <a:ext cx="11522075" cy="3284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46075"/>
          <a:ext cx="11522075" cy="5220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90775" progId="Word.Document.12">
                  <p:embed/>
                </p:oleObj>
              </mc:Choice>
              <mc:Fallback>
                <p:oleObj name="" r:id="rId1" imgW="5286375" imgH="2390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46075"/>
                        <a:ext cx="11522075" cy="5220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421323"/>
          <a:ext cx="11522075" cy="52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90775" progId="Word.Document.12">
                  <p:embed/>
                </p:oleObj>
              </mc:Choice>
              <mc:Fallback>
                <p:oleObj name="" r:id="rId1" imgW="5286375" imgH="2390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421323"/>
                        <a:ext cx="11522075" cy="521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51435"/>
          <a:ext cx="11522075" cy="717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286125" progId="Word.Document.12">
                  <p:embed/>
                </p:oleObj>
              </mc:Choice>
              <mc:Fallback>
                <p:oleObj name="" r:id="rId1" imgW="5286375" imgH="32861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51435"/>
                        <a:ext cx="11522075" cy="7172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414338"/>
          <a:ext cx="11522075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85875" progId="Word.Document.12">
                  <p:embed/>
                </p:oleObj>
              </mc:Choice>
              <mc:Fallback>
                <p:oleObj name="" r:id="rId1" imgW="5286375" imgH="12858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414338"/>
                        <a:ext cx="11522075" cy="280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990216"/>
          <a:ext cx="11522075" cy="332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524000" progId="Word.Document.12">
                  <p:embed/>
                </p:oleObj>
              </mc:Choice>
              <mc:Fallback>
                <p:oleObj name="" r:id="rId3" imgW="5286375" imgH="15240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990216"/>
                        <a:ext cx="11522075" cy="332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68898"/>
          <a:ext cx="11522075" cy="6944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181350" progId="Word.Document.12">
                  <p:embed/>
                </p:oleObj>
              </mc:Choice>
              <mc:Fallback>
                <p:oleObj name="" r:id="rId1" imgW="5286375" imgH="3181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4645" y="68898"/>
                        <a:ext cx="11522075" cy="6944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38138"/>
          <a:ext cx="11522075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00200" progId="Word.Document.12">
                  <p:embed/>
                </p:oleObj>
              </mc:Choice>
              <mc:Fallback>
                <p:oleObj name="" r:id="rId1" imgW="5286375" imgH="1600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38138"/>
                        <a:ext cx="11522075" cy="349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81318"/>
          <a:ext cx="11522075" cy="5218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390775" progId="Word.Document.12">
                  <p:embed/>
                </p:oleObj>
              </mc:Choice>
              <mc:Fallback>
                <p:oleObj name="" r:id="rId1" imgW="5286375" imgH="23907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81318"/>
                        <a:ext cx="11522075" cy="5218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177165"/>
          <a:ext cx="11522075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790825" progId="Word.Document.12">
                  <p:embed/>
                </p:oleObj>
              </mc:Choice>
              <mc:Fallback>
                <p:oleObj name="" r:id="rId1" imgW="5286375" imgH="2790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177165"/>
                        <a:ext cx="11522075" cy="60915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38138"/>
          <a:ext cx="11522075" cy="349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00200" progId="Word.Document.12">
                  <p:embed/>
                </p:oleObj>
              </mc:Choice>
              <mc:Fallback>
                <p:oleObj name="" r:id="rId1" imgW="5286375" imgH="16002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38138"/>
                        <a:ext cx="11522075" cy="3492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246063"/>
          <a:ext cx="11522075" cy="690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3162300" progId="Word.Document.12">
                  <p:embed/>
                </p:oleObj>
              </mc:Choice>
              <mc:Fallback>
                <p:oleObj name="" r:id="rId1" imgW="5286375" imgH="31623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246063"/>
                        <a:ext cx="11522075" cy="690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548005"/>
          <a:ext cx="11522075" cy="588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695575" progId="Word.Document.12">
                  <p:embed/>
                </p:oleObj>
              </mc:Choice>
              <mc:Fallback>
                <p:oleObj name="" r:id="rId1" imgW="5286375" imgH="2695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548005"/>
                        <a:ext cx="11522075" cy="5883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47675" y="183198"/>
          <a:ext cx="11522075" cy="2682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228725" progId="Word.Document.12">
                  <p:embed/>
                </p:oleObj>
              </mc:Choice>
              <mc:Fallback>
                <p:oleObj name="" r:id="rId1" imgW="5286375" imgH="12287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47675" y="183198"/>
                        <a:ext cx="11522075" cy="2682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759076"/>
          <a:ext cx="11522075" cy="422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933575" progId="Word.Document.12">
                  <p:embed/>
                </p:oleObj>
              </mc:Choice>
              <mc:Fallback>
                <p:oleObj name="" r:id="rId3" imgW="5286375" imgH="1933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759076"/>
                        <a:ext cx="11522075" cy="42208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5145" y="200025"/>
          <a:ext cx="11522075" cy="359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47825" progId="Word.Document.12">
                  <p:embed/>
                </p:oleObj>
              </mc:Choice>
              <mc:Fallback>
                <p:oleObj name="" r:id="rId1" imgW="5286375" imgH="16478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5145" y="200025"/>
                        <a:ext cx="11522075" cy="359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4645" y="3121026"/>
          <a:ext cx="11522075" cy="3996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28800" progId="Word.Document.12">
                  <p:embed/>
                </p:oleObj>
              </mc:Choice>
              <mc:Fallback>
                <p:oleObj name="" r:id="rId3" imgW="5286375" imgH="18288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4645" y="3121026"/>
                        <a:ext cx="11522075" cy="39960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90830"/>
          <a:ext cx="11522075" cy="2432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114425" progId="Word.Document.12">
                  <p:embed/>
                </p:oleObj>
              </mc:Choice>
              <mc:Fallback>
                <p:oleObj name="" r:id="rId1" imgW="5286375" imgH="11144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90830"/>
                        <a:ext cx="11522075" cy="2432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625091"/>
          <a:ext cx="11522075" cy="224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28700" progId="Word.Document.12">
                  <p:embed/>
                </p:oleObj>
              </mc:Choice>
              <mc:Fallback>
                <p:oleObj name="" r:id="rId3" imgW="5286375" imgH="10287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605" y="2625091"/>
                        <a:ext cx="11522075" cy="2245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35280" y="249238"/>
          <a:ext cx="11522075" cy="2411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104900" progId="Word.Document.12">
                  <p:embed/>
                </p:oleObj>
              </mc:Choice>
              <mc:Fallback>
                <p:oleObj name="" r:id="rId1" imgW="5286375" imgH="11049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" y="249238"/>
                        <a:ext cx="11522075" cy="2411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23520" y="2377441"/>
          <a:ext cx="11522075" cy="39300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12">
                  <p:embed/>
                </p:oleObj>
              </mc:Choice>
              <mc:Fallback>
                <p:oleObj name="" r:id="rId3" imgW="5286375" imgH="18002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3520" y="2377441"/>
                        <a:ext cx="11522075" cy="39300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231458"/>
          <a:ext cx="11522075" cy="330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514475" progId="Word.Document.12">
                  <p:embed/>
                </p:oleObj>
              </mc:Choice>
              <mc:Fallback>
                <p:oleObj name="" r:id="rId1" imgW="5286375" imgH="15144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231458"/>
                        <a:ext cx="11522075" cy="3305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82575" y="3303271"/>
          <a:ext cx="11522075" cy="32645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495425" progId="Word.Document.12">
                  <p:embed/>
                </p:oleObj>
              </mc:Choice>
              <mc:Fallback>
                <p:oleObj name="" r:id="rId3" imgW="5286375" imgH="149542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" y="3303271"/>
                        <a:ext cx="11522075" cy="32645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344805"/>
          <a:ext cx="11522075" cy="3617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1657350" progId="Word.Document.12">
                  <p:embed/>
                </p:oleObj>
              </mc:Choice>
              <mc:Fallback>
                <p:oleObj name="" r:id="rId1" imgW="5286375" imgH="1657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344805"/>
                        <a:ext cx="11522075" cy="3617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5605" y="226378"/>
          <a:ext cx="11522075" cy="6530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990850" progId="Word.Document.12">
                  <p:embed/>
                </p:oleObj>
              </mc:Choice>
              <mc:Fallback>
                <p:oleObj name="" r:id="rId1" imgW="5286375" imgH="29908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95605" y="226378"/>
                        <a:ext cx="11522075" cy="6530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27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Word.Document.12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72</cp:revision>
  <dcterms:created xsi:type="dcterms:W3CDTF">2023-08-09T12:44:00Z</dcterms:created>
  <dcterms:modified xsi:type="dcterms:W3CDTF">2025-04-14T08:15:10Z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