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22" r:id="rId7"/>
    <p:sldId id="580" r:id="rId8"/>
    <p:sldId id="449" r:id="rId9"/>
    <p:sldId id="403" r:id="rId10"/>
    <p:sldId id="404" r:id="rId11"/>
    <p:sldId id="623" r:id="rId12"/>
    <p:sldId id="406" r:id="rId13"/>
    <p:sldId id="463" r:id="rId14"/>
    <p:sldId id="628" r:id="rId15"/>
    <p:sldId id="408" r:id="rId16"/>
    <p:sldId id="409" r:id="rId17"/>
    <p:sldId id="524" r:id="rId18"/>
    <p:sldId id="494" r:id="rId19"/>
    <p:sldId id="582" r:id="rId20"/>
    <p:sldId id="609" r:id="rId21"/>
    <p:sldId id="629" r:id="rId22"/>
    <p:sldId id="601" r:id="rId23"/>
    <p:sldId id="611" r:id="rId24"/>
    <p:sldId id="624" r:id="rId25"/>
    <p:sldId id="610" r:id="rId26"/>
    <p:sldId id="583" r:id="rId27"/>
    <p:sldId id="602" r:id="rId28"/>
    <p:sldId id="612" r:id="rId29"/>
    <p:sldId id="619" r:id="rId30"/>
    <p:sldId id="620" r:id="rId31"/>
    <p:sldId id="607" r:id="rId32"/>
    <p:sldId id="625" r:id="rId33"/>
    <p:sldId id="626" r:id="rId34"/>
    <p:sldId id="627" r:id="rId35"/>
    <p:sldId id="352" r:id="rId36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6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7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数列求和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第六章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数</a:t>
            </a:r>
            <a:r>
              <a:rPr lang="en-US" altLang="zh-CN" sz="3100">
                <a:solidFill>
                  <a:schemeClr val="tx1"/>
                </a:solidFill>
              </a:rPr>
              <a:t> </a:t>
            </a:r>
            <a:r>
              <a:rPr lang="zh-CN" altLang="en-US" sz="3100">
                <a:solidFill>
                  <a:schemeClr val="tx1"/>
                </a:solidFill>
              </a:rPr>
              <a:t>列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268"/>
          <a:ext cx="10713085" cy="135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268"/>
                        <a:ext cx="10713085" cy="1359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63838"/>
          <a:ext cx="1071308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90625" progId="Word.Document.8">
                  <p:embed/>
                </p:oleObj>
              </mc:Choice>
              <mc:Fallback>
                <p:oleObj name="" r:id="rId3" imgW="5286375" imgH="1190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63838"/>
                        <a:ext cx="10713085" cy="2428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52793"/>
          <a:ext cx="10713085" cy="530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0325" progId="Word.Document.8">
                  <p:embed/>
                </p:oleObj>
              </mc:Choice>
              <mc:Fallback>
                <p:oleObj name="" r:id="rId1" imgW="5286375" imgH="2600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52793"/>
                        <a:ext cx="10713085" cy="530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16940"/>
          <a:ext cx="10713085" cy="4880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16940"/>
                        <a:ext cx="10713085" cy="4880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9980"/>
          <a:ext cx="10713085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9980"/>
                        <a:ext cx="10713085" cy="245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70288"/>
          <a:ext cx="10713085" cy="207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70288"/>
                        <a:ext cx="10713085" cy="207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404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404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38020"/>
          <a:ext cx="10713720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38020"/>
                        <a:ext cx="10713720" cy="18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079" y="4021773"/>
          <a:ext cx="10714355" cy="205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09650" progId="Word.Document.8">
                  <p:embed/>
                </p:oleObj>
              </mc:Choice>
              <mc:Fallback>
                <p:oleObj name="" r:id="rId5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079" y="4021773"/>
                        <a:ext cx="10714355" cy="205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0945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0945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70176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70176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4183"/>
          <a:ext cx="10713085" cy="265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4183"/>
                        <a:ext cx="10713085" cy="265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8273"/>
          <a:ext cx="10713085" cy="3455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8273"/>
                        <a:ext cx="10713085" cy="3455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4430"/>
          <a:ext cx="10713085" cy="46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4430"/>
                        <a:ext cx="10713085" cy="467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2688"/>
          <a:ext cx="1071308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2688"/>
                        <a:ext cx="10713085" cy="164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8915"/>
          <a:ext cx="10713085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8915"/>
                        <a:ext cx="10713085" cy="345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2840"/>
          <a:ext cx="10713085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2840"/>
                        <a:ext cx="10713085" cy="345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4100"/>
          <a:ext cx="10713085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4100"/>
                        <a:ext cx="10713085" cy="18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98140"/>
          <a:ext cx="10713085" cy="3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98140"/>
                        <a:ext cx="10713085" cy="3261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604010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604010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927735"/>
          <a:ext cx="10713085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927735"/>
                        <a:ext cx="10713085" cy="487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1740"/>
          <a:ext cx="10713085" cy="306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1740"/>
                        <a:ext cx="10713085" cy="306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9220"/>
          <a:ext cx="10713085" cy="366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9220"/>
                        <a:ext cx="10713085" cy="366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5275"/>
          <a:ext cx="10713085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5275"/>
                        <a:ext cx="10713085" cy="647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604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604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2092325"/>
          <a:ext cx="10713720" cy="2853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2092325"/>
                        <a:ext cx="10713720" cy="2853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6265"/>
          <a:ext cx="10713085" cy="254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6265"/>
                        <a:ext cx="10713085" cy="254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5275"/>
          <a:ext cx="10713085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5275"/>
                        <a:ext cx="10713085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3175"/>
          <a:ext cx="10713085" cy="3939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3175"/>
                        <a:ext cx="10713085" cy="3939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97025"/>
          <a:ext cx="10713720" cy="38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597025"/>
                        <a:ext cx="10713720" cy="384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328103"/>
          <a:ext cx="10713720" cy="386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328103"/>
                        <a:ext cx="10713720" cy="386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81391" y="1461453"/>
          <a:ext cx="10713720" cy="165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81391" y="1461453"/>
                        <a:ext cx="10713720" cy="165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7946" y="2478088"/>
          <a:ext cx="1071372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7946" y="2478088"/>
                        <a:ext cx="1071372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4946" y="3690303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4946" y="3690303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3711" y="4477068"/>
          <a:ext cx="1071372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3711" y="4477068"/>
                        <a:ext cx="1071372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98676"/>
          <a:ext cx="10713085" cy="165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98676"/>
                        <a:ext cx="10713085" cy="165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28668" y="250729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28668" y="250729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2088"/>
          <a:ext cx="10713085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2088"/>
                        <a:ext cx="10713085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38523" y="1675766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8523" y="1675766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3503"/>
          <a:ext cx="10713085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3503"/>
                        <a:ext cx="10713085" cy="105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75658" y="151606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75658" y="151606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2710"/>
          <a:ext cx="10713085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04825" progId="Word.Document.8">
                  <p:embed/>
                </p:oleObj>
              </mc:Choice>
              <mc:Fallback>
                <p:oleObj name="" r:id="rId1" imgW="5286375" imgH="504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2710"/>
                        <a:ext cx="10713085" cy="1036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93438" y="14093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93438" y="14093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33</vt:i4>
      </vt:variant>
    </vt:vector>
  </HeadingPairs>
  <TitlesOfParts>
    <vt:vector size="9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77</cp:revision>
  <dcterms:created xsi:type="dcterms:W3CDTF">2023-08-09T12:44:00Z</dcterms:created>
  <dcterms:modified xsi:type="dcterms:W3CDTF">2025-04-09T02:57:39Z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