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352" r:id="rId28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2" Type="http://schemas.openxmlformats.org/officeDocument/2006/relationships/tags" Target="tags/tag103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4 </a:t>
            </a:r>
            <a:r>
              <a:rPr lang="zh-CN" altLang="en-US" sz="3200"/>
              <a:t>数列求和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485034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第六章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476885"/>
          <a:ext cx="11522075" cy="3494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600200" progId="Word.Document.12">
                  <p:embed/>
                </p:oleObj>
              </mc:Choice>
              <mc:Fallback>
                <p:oleObj name="" r:id="rId1" imgW="5286375" imgH="16002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476885"/>
                        <a:ext cx="11522075" cy="3494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143828"/>
          <a:ext cx="11522075" cy="546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505075" progId="Word.Document.12">
                  <p:embed/>
                </p:oleObj>
              </mc:Choice>
              <mc:Fallback>
                <p:oleObj name="" r:id="rId1" imgW="5286375" imgH="25050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143828"/>
                        <a:ext cx="11522075" cy="546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065" y="388303"/>
          <a:ext cx="11522075" cy="2910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333500" progId="Word.Document.12">
                  <p:embed/>
                </p:oleObj>
              </mc:Choice>
              <mc:Fallback>
                <p:oleObj name="" r:id="rId1" imgW="5286375" imgH="13335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" y="388303"/>
                        <a:ext cx="11522075" cy="2910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478155"/>
          <a:ext cx="11522075" cy="5385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466975" progId="Word.Document.12">
                  <p:embed/>
                </p:oleObj>
              </mc:Choice>
              <mc:Fallback>
                <p:oleObj name="" r:id="rId1" imgW="5286375" imgH="24669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478155"/>
                        <a:ext cx="11522075" cy="5385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78448"/>
          <a:ext cx="11522075" cy="6300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886075" progId="Word.Document.12">
                  <p:embed/>
                </p:oleObj>
              </mc:Choice>
              <mc:Fallback>
                <p:oleObj name="" r:id="rId1" imgW="5286375" imgH="28860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278448"/>
                        <a:ext cx="11522075" cy="6300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6405" y="172720"/>
          <a:ext cx="11522075" cy="694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181350" progId="Word.Document.12">
                  <p:embed/>
                </p:oleObj>
              </mc:Choice>
              <mc:Fallback>
                <p:oleObj name="" r:id="rId1" imgW="5286375" imgH="3181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6405" y="172720"/>
                        <a:ext cx="11522075" cy="6947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494983"/>
          <a:ext cx="11522075" cy="2661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219200" progId="Word.Document.12">
                  <p:embed/>
                </p:oleObj>
              </mc:Choice>
              <mc:Fallback>
                <p:oleObj name="" r:id="rId1" imgW="5286375" imgH="12192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494983"/>
                        <a:ext cx="11522075" cy="2661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3025776"/>
          <a:ext cx="11522075" cy="3222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476375" progId="Word.Document.12">
                  <p:embed/>
                </p:oleObj>
              </mc:Choice>
              <mc:Fallback>
                <p:oleObj name="" r:id="rId3" imgW="5286375" imgH="14763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5" y="3025776"/>
                        <a:ext cx="11522075" cy="3222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810" y="265430"/>
          <a:ext cx="11522075" cy="262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200150" progId="Word.Document.12">
                  <p:embed/>
                </p:oleObj>
              </mc:Choice>
              <mc:Fallback>
                <p:oleObj name="" r:id="rId1" imgW="5286375" imgH="12001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7810" y="265430"/>
                        <a:ext cx="11522075" cy="262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1170" y="178118"/>
          <a:ext cx="11522075" cy="673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3086100" progId="Word.Document.12">
                  <p:embed/>
                </p:oleObj>
              </mc:Choice>
              <mc:Fallback>
                <p:oleObj name="" r:id="rId1" imgW="5286375" imgH="30861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71170" y="178118"/>
                        <a:ext cx="11522075" cy="673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287655"/>
          <a:ext cx="11522075" cy="1351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619125" progId="Word.Document.12">
                  <p:embed/>
                </p:oleObj>
              </mc:Choice>
              <mc:Fallback>
                <p:oleObj name="" r:id="rId1" imgW="5286375" imgH="6191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287655"/>
                        <a:ext cx="11522075" cy="1351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1318578"/>
          <a:ext cx="11522075" cy="5116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343150" progId="Word.Document.12">
                  <p:embed/>
                </p:oleObj>
              </mc:Choice>
              <mc:Fallback>
                <p:oleObj name="" r:id="rId3" imgW="5286375" imgH="23431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5" y="1318578"/>
                        <a:ext cx="11522075" cy="5116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29895" y="372745"/>
          <a:ext cx="11522075" cy="3056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400175" progId="Word.Document.12">
                  <p:embed/>
                </p:oleObj>
              </mc:Choice>
              <mc:Fallback>
                <p:oleObj name="" r:id="rId1" imgW="5286375" imgH="14001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29895" y="372745"/>
                        <a:ext cx="11522075" cy="3056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187701"/>
          <a:ext cx="11522075" cy="2931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43025" progId="Word.Document.12">
                  <p:embed/>
                </p:oleObj>
              </mc:Choice>
              <mc:Fallback>
                <p:oleObj name="" r:id="rId3" imgW="5286375" imgH="13430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3187701"/>
                        <a:ext cx="11522075" cy="2931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66065" y="271780"/>
          <a:ext cx="11522075" cy="3035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390650" progId="Word.Document.12">
                  <p:embed/>
                </p:oleObj>
              </mc:Choice>
              <mc:Fallback>
                <p:oleObj name="" r:id="rId1" imgW="5286375" imgH="13906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065" y="271780"/>
                        <a:ext cx="11522075" cy="3035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74320" y="331788"/>
          <a:ext cx="11522075" cy="66941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067050" progId="Word.Document.12">
                  <p:embed/>
                </p:oleObj>
              </mc:Choice>
              <mc:Fallback>
                <p:oleObj name="" r:id="rId1" imgW="5286375" imgH="30670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4320" y="331788"/>
                        <a:ext cx="11522075" cy="66941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68288"/>
          <a:ext cx="11522075" cy="2890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323975" progId="Word.Document.12">
                  <p:embed/>
                </p:oleObj>
              </mc:Choice>
              <mc:Fallback>
                <p:oleObj name="" r:id="rId1" imgW="5286375" imgH="13239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268288"/>
                        <a:ext cx="11522075" cy="2890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89573"/>
          <a:ext cx="11522075" cy="582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667000" progId="Word.Document.12">
                  <p:embed/>
                </p:oleObj>
              </mc:Choice>
              <mc:Fallback>
                <p:oleObj name="" r:id="rId1" imgW="5286375" imgH="26670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89573"/>
                        <a:ext cx="11522075" cy="582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07340"/>
          <a:ext cx="11522075" cy="6486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971800" progId="Word.Document.12">
                  <p:embed/>
                </p:oleObj>
              </mc:Choice>
              <mc:Fallback>
                <p:oleObj name="" r:id="rId1" imgW="5286375" imgH="29718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07340"/>
                        <a:ext cx="11522075" cy="6486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675" y="556895"/>
          <a:ext cx="11522075" cy="1934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885825" progId="Word.Document.12">
                  <p:embed/>
                </p:oleObj>
              </mc:Choice>
              <mc:Fallback>
                <p:oleObj name="" r:id="rId1" imgW="5286375" imgH="8858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675" y="556895"/>
                        <a:ext cx="11522075" cy="1934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280603"/>
          <a:ext cx="11522075" cy="2848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12">
                  <p:embed/>
                </p:oleObj>
              </mc:Choice>
              <mc:Fallback>
                <p:oleObj name="" r:id="rId3" imgW="5286375" imgH="13049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280603"/>
                        <a:ext cx="11522075" cy="2848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145" y="315913"/>
          <a:ext cx="11522075" cy="2433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114425" progId="Word.Document.12">
                  <p:embed/>
                </p:oleObj>
              </mc:Choice>
              <mc:Fallback>
                <p:oleObj name="" r:id="rId1" imgW="5286375" imgH="11144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145" y="315913"/>
                        <a:ext cx="11522075" cy="24333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2631123"/>
          <a:ext cx="11522075" cy="3768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724025" progId="Word.Document.12">
                  <p:embed/>
                </p:oleObj>
              </mc:Choice>
              <mc:Fallback>
                <p:oleObj name="" r:id="rId3" imgW="5286375" imgH="17240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5" y="2631123"/>
                        <a:ext cx="11522075" cy="3768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0205" y="260985"/>
          <a:ext cx="11522075" cy="3306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514475" progId="Word.Document.12">
                  <p:embed/>
                </p:oleObj>
              </mc:Choice>
              <mc:Fallback>
                <p:oleObj name="" r:id="rId1" imgW="5286375" imgH="15144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70205" y="260985"/>
                        <a:ext cx="11522075" cy="3306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675" y="586423"/>
          <a:ext cx="11522075" cy="5323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438400" progId="Word.Document.12">
                  <p:embed/>
                </p:oleObj>
              </mc:Choice>
              <mc:Fallback>
                <p:oleObj name="" r:id="rId1" imgW="5286375" imgH="24384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675" y="586423"/>
                        <a:ext cx="11522075" cy="5323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575" y="142875"/>
          <a:ext cx="11522075" cy="2412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04900" progId="Word.Document.12">
                  <p:embed/>
                </p:oleObj>
              </mc:Choice>
              <mc:Fallback>
                <p:oleObj name="" r:id="rId1" imgW="5286375" imgH="11049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142875"/>
                        <a:ext cx="11522075" cy="2412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575" y="2075498"/>
          <a:ext cx="11522075" cy="521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390775" progId="Word.Document.12">
                  <p:embed/>
                </p:oleObj>
              </mc:Choice>
              <mc:Fallback>
                <p:oleObj name="" r:id="rId3" imgW="5286375" imgH="23907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" y="2075498"/>
                        <a:ext cx="11522075" cy="521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73698"/>
          <a:ext cx="11522075" cy="621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847975" progId="Word.Document.12">
                  <p:embed/>
                </p:oleObj>
              </mc:Choice>
              <mc:Fallback>
                <p:oleObj name="" r:id="rId1" imgW="5286375" imgH="28479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73698"/>
                        <a:ext cx="11522075" cy="6216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1158240"/>
          <a:ext cx="11522075" cy="3390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552575" progId="Word.Document.12">
                  <p:embed/>
                </p:oleObj>
              </mc:Choice>
              <mc:Fallback>
                <p:oleObj name="" r:id="rId1" imgW="5286375" imgH="1552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1158240"/>
                        <a:ext cx="11522075" cy="3390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6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25</vt:i4>
      </vt:variant>
    </vt:vector>
  </HeadingPairs>
  <TitlesOfParts>
    <vt:vector size="6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75</cp:revision>
  <dcterms:created xsi:type="dcterms:W3CDTF">2023-08-09T12:44:00Z</dcterms:created>
  <dcterms:modified xsi:type="dcterms:W3CDTF">2025-04-14T08:27:31Z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