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28" r:id="rId7"/>
    <p:sldId id="622" r:id="rId8"/>
    <p:sldId id="580" r:id="rId9"/>
    <p:sldId id="449" r:id="rId10"/>
    <p:sldId id="403" r:id="rId11"/>
    <p:sldId id="404" r:id="rId12"/>
    <p:sldId id="623" r:id="rId13"/>
    <p:sldId id="406" r:id="rId14"/>
    <p:sldId id="463" r:id="rId15"/>
    <p:sldId id="639" r:id="rId16"/>
    <p:sldId id="640" r:id="rId17"/>
    <p:sldId id="408" r:id="rId18"/>
    <p:sldId id="409" r:id="rId19"/>
    <p:sldId id="629" r:id="rId20"/>
    <p:sldId id="524" r:id="rId21"/>
    <p:sldId id="630" r:id="rId22"/>
    <p:sldId id="582" r:id="rId23"/>
    <p:sldId id="641" r:id="rId24"/>
    <p:sldId id="609" r:id="rId25"/>
    <p:sldId id="601" r:id="rId26"/>
    <p:sldId id="631" r:id="rId27"/>
    <p:sldId id="632" r:id="rId28"/>
    <p:sldId id="610" r:id="rId29"/>
    <p:sldId id="583" r:id="rId30"/>
    <p:sldId id="602" r:id="rId31"/>
    <p:sldId id="633" r:id="rId32"/>
    <p:sldId id="634" r:id="rId33"/>
    <p:sldId id="635" r:id="rId34"/>
    <p:sldId id="612" r:id="rId35"/>
    <p:sldId id="619" r:id="rId36"/>
    <p:sldId id="620" r:id="rId37"/>
    <p:sldId id="607" r:id="rId38"/>
    <p:sldId id="625" r:id="rId39"/>
    <p:sldId id="626" r:id="rId40"/>
    <p:sldId id="627" r:id="rId41"/>
    <p:sldId id="636" r:id="rId42"/>
    <p:sldId id="637" r:id="rId43"/>
    <p:sldId id="638" r:id="rId44"/>
    <p:sldId id="352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03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62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递推数列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第六章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数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lang="zh-CN" altLang="en-US" sz="3100">
                <a:solidFill>
                  <a:schemeClr val="tx1"/>
                </a:solidFill>
              </a:rPr>
              <a:t>列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7655"/>
          <a:ext cx="1071308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4325" progId="Word.Document.8">
                  <p:embed/>
                </p:oleObj>
              </mc:Choice>
              <mc:Fallback>
                <p:oleObj name="" r:id="rId1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7655"/>
                        <a:ext cx="10713085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93438" y="16760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93438" y="16760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2370"/>
          <a:ext cx="10713085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2370"/>
                        <a:ext cx="10713085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46998"/>
          <a:ext cx="10713085" cy="266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46998"/>
                        <a:ext cx="10713085" cy="266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872298"/>
          <a:ext cx="10713085" cy="258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872298"/>
                        <a:ext cx="10713085" cy="258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735773"/>
          <a:ext cx="10713085" cy="285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735773"/>
                        <a:ext cx="10713085" cy="285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77950"/>
          <a:ext cx="10713085" cy="408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77950"/>
                        <a:ext cx="10713085" cy="408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9165"/>
          <a:ext cx="1071308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9165"/>
                        <a:ext cx="10713085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4206"/>
          <a:ext cx="10713085" cy="429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0" progId="Word.Document.8">
                  <p:embed/>
                </p:oleObj>
              </mc:Choice>
              <mc:Fallback>
                <p:oleObj name="" r:id="rId3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94206"/>
                        <a:ext cx="10713085" cy="429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404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404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20558"/>
          <a:ext cx="10713720" cy="372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28800" progId="Word.Document.8">
                  <p:embed/>
                </p:oleObj>
              </mc:Choice>
              <mc:Fallback>
                <p:oleObj name="" r:id="rId3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20558"/>
                        <a:ext cx="10713720" cy="3728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09408"/>
          <a:ext cx="10713720" cy="33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09408"/>
                        <a:ext cx="10713720" cy="337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0850"/>
          <a:ext cx="10713085" cy="244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0850"/>
                        <a:ext cx="10713085" cy="244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4425"/>
          <a:ext cx="10713085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4425"/>
                        <a:ext cx="10713085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2688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2688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57693"/>
          <a:ext cx="10713085" cy="281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81125" progId="Word.Document.8">
                  <p:embed/>
                </p:oleObj>
              </mc:Choice>
              <mc:Fallback>
                <p:oleObj name="" r:id="rId1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57693"/>
                        <a:ext cx="10713085" cy="281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2821"/>
          <a:ext cx="10713085" cy="531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2821"/>
                        <a:ext cx="10713085" cy="531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9945"/>
          <a:ext cx="10713085" cy="164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9945"/>
                        <a:ext cx="10713085" cy="164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79358"/>
          <a:ext cx="10713085" cy="36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79358"/>
                        <a:ext cx="10713085" cy="366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8080"/>
          <a:ext cx="10713085" cy="217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8080"/>
                        <a:ext cx="10713085" cy="217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11170"/>
          <a:ext cx="1071308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90625" progId="Word.Document.8">
                  <p:embed/>
                </p:oleObj>
              </mc:Choice>
              <mc:Fallback>
                <p:oleObj name="" r:id="rId3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11170"/>
                        <a:ext cx="10713085" cy="242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0373"/>
          <a:ext cx="10713085" cy="10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0373"/>
                        <a:ext cx="10713085" cy="10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65413"/>
          <a:ext cx="10713085" cy="24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65413"/>
                        <a:ext cx="10713085" cy="244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2518"/>
          <a:ext cx="10713085" cy="104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2518"/>
                        <a:ext cx="10713085" cy="104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22463"/>
          <a:ext cx="10713085" cy="40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22463"/>
                        <a:ext cx="10713085" cy="407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249045"/>
          <a:ext cx="10713085" cy="366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249045"/>
                        <a:ext cx="10713085" cy="366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77010"/>
          <a:ext cx="10713085" cy="326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77010"/>
                        <a:ext cx="10713085" cy="326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069340"/>
          <a:ext cx="10713085" cy="407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069340"/>
                        <a:ext cx="10713085" cy="407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604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604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2092325"/>
          <a:ext cx="10713720" cy="285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2092325"/>
                        <a:ext cx="10713720" cy="285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4996" y="280638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4996" y="280638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8021" y="280638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8021" y="280638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9651" y="338740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9651" y="338740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069340"/>
          <a:ext cx="10713085" cy="407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069340"/>
                        <a:ext cx="10713085" cy="407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993140"/>
          <a:ext cx="10713085" cy="487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993140"/>
                        <a:ext cx="10713085" cy="487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8103"/>
          <a:ext cx="10713085" cy="285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8103"/>
                        <a:ext cx="10713085" cy="285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7023"/>
          <a:ext cx="10713085" cy="609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07023"/>
                        <a:ext cx="10713085" cy="609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8005"/>
          <a:ext cx="10713085" cy="184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8005"/>
                        <a:ext cx="10713085" cy="184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7698"/>
          <a:ext cx="10713085" cy="164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7698"/>
                        <a:ext cx="10713085" cy="164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4010"/>
          <a:ext cx="10713085" cy="306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4010"/>
                        <a:ext cx="10713085" cy="306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2920"/>
          <a:ext cx="1071308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2920"/>
                        <a:ext cx="1071308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355408"/>
          <a:ext cx="10713085" cy="36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355408"/>
                        <a:ext cx="10713085" cy="366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966595"/>
          <a:ext cx="10713720" cy="244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966595"/>
                        <a:ext cx="10713720" cy="244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1" y="1971675"/>
          <a:ext cx="10713720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6921" y="1971675"/>
                        <a:ext cx="10713720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4206" y="3263266"/>
          <a:ext cx="1071372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4206" y="3263266"/>
                        <a:ext cx="1071372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9591" y="3903981"/>
          <a:ext cx="1071372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9591" y="3903981"/>
                        <a:ext cx="1071372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5891" y="3903981"/>
          <a:ext cx="1071372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85891" y="3903981"/>
                        <a:ext cx="1071372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4460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4460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87295"/>
          <a:ext cx="1071308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87295"/>
                        <a:ext cx="1071308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789113"/>
          <a:ext cx="10713720" cy="326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789113"/>
                        <a:ext cx="10713720" cy="326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327785"/>
          <a:ext cx="10713720" cy="386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327785"/>
                        <a:ext cx="10713720" cy="3863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3726" y="181641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13726" y="181641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3726" y="327691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3726" y="327691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7616"/>
          <a:ext cx="1071308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7616"/>
                        <a:ext cx="1071308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2866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866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558"/>
          <a:ext cx="1071308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558"/>
                        <a:ext cx="1071308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84548" y="167576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4548" y="167576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0500"/>
          <a:ext cx="1071308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0500"/>
                        <a:ext cx="10713085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13733" y="164052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3733" y="164052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42</vt:i4>
      </vt:variant>
    </vt:vector>
  </HeadingPairs>
  <TitlesOfParts>
    <vt:vector size="11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79</cp:revision>
  <dcterms:created xsi:type="dcterms:W3CDTF">2023-08-09T12:44:00Z</dcterms:created>
  <dcterms:modified xsi:type="dcterms:W3CDTF">2025-04-09T03:06:04Z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