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352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0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5 </a:t>
            </a:r>
            <a:r>
              <a:rPr lang="zh-CN" altLang="en-US" sz="3200"/>
              <a:t>递推数列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485034" y="2330657"/>
            <a:ext cx="5518150" cy="543560"/>
          </a:xfrm>
        </p:spPr>
        <p:txBody>
          <a:bodyPr>
            <a:normAutofit/>
          </a:bodyPr>
          <a:lstStyle/>
          <a:p>
            <a:r>
              <a:rPr sz="3200">
                <a:solidFill>
                  <a:schemeClr val="tx1"/>
                </a:solidFill>
              </a:rPr>
              <a:t>第六章</a:t>
            </a:r>
            <a:endParaRPr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277495"/>
          <a:ext cx="11522075" cy="6303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886075" progId="Word.Document.12">
                  <p:embed/>
                </p:oleObj>
              </mc:Choice>
              <mc:Fallback>
                <p:oleObj name="" r:id="rId1" imgW="5286375" imgH="28860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277495"/>
                        <a:ext cx="11522075" cy="6303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694690"/>
          <a:ext cx="11522075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00250" progId="Word.Document.12">
                  <p:embed/>
                </p:oleObj>
              </mc:Choice>
              <mc:Fallback>
                <p:oleObj name="" r:id="rId1" imgW="5286375" imgH="20002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694690"/>
                        <a:ext cx="11522075" cy="436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6065" y="350203"/>
          <a:ext cx="11522075" cy="457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0" progId="Word.Document.12">
                  <p:embed/>
                </p:oleObj>
              </mc:Choice>
              <mc:Fallback>
                <p:oleObj name="" r:id="rId1" imgW="5286375" imgH="20955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065" y="350203"/>
                        <a:ext cx="11522075" cy="4574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1205865"/>
          <a:ext cx="11522075" cy="393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800225" progId="Word.Document.12">
                  <p:embed/>
                </p:oleObj>
              </mc:Choice>
              <mc:Fallback>
                <p:oleObj name="" r:id="rId1" imgW="5286375" imgH="18002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1205865"/>
                        <a:ext cx="11522075" cy="3930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94018"/>
          <a:ext cx="11522075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495550" progId="Word.Document.12">
                  <p:embed/>
                </p:oleObj>
              </mc:Choice>
              <mc:Fallback>
                <p:oleObj name="" r:id="rId1" imgW="5286375" imgH="2495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394018"/>
                        <a:ext cx="11522075" cy="544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405" y="599123"/>
          <a:ext cx="11522075" cy="609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790825" progId="Word.Document.12">
                  <p:embed/>
                </p:oleObj>
              </mc:Choice>
              <mc:Fallback>
                <p:oleObj name="" r:id="rId1" imgW="5286375" imgH="27908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405" y="599123"/>
                        <a:ext cx="11522075" cy="6094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441643"/>
          <a:ext cx="11522075" cy="349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600200" progId="Word.Document.12">
                  <p:embed/>
                </p:oleObj>
              </mc:Choice>
              <mc:Fallback>
                <p:oleObj name="" r:id="rId1" imgW="5286375" imgH="16002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441643"/>
                        <a:ext cx="11522075" cy="3493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7810" y="297498"/>
          <a:ext cx="11522075" cy="284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304925" progId="Word.Document.12">
                  <p:embed/>
                </p:oleObj>
              </mc:Choice>
              <mc:Fallback>
                <p:oleObj name="" r:id="rId1" imgW="5286375" imgH="13049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810" y="297498"/>
                        <a:ext cx="11522075" cy="284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2925763"/>
          <a:ext cx="11522075" cy="393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00225" progId="Word.Document.12">
                  <p:embed/>
                </p:oleObj>
              </mc:Choice>
              <mc:Fallback>
                <p:oleObj name="" r:id="rId3" imgW="5286375" imgH="18002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645" y="2925763"/>
                        <a:ext cx="11522075" cy="3931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5905" y="374650"/>
          <a:ext cx="11522075" cy="160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733425" progId="Word.Document.12">
                  <p:embed/>
                </p:oleObj>
              </mc:Choice>
              <mc:Fallback>
                <p:oleObj name="" r:id="rId1" imgW="5286375" imgH="7334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905" y="374650"/>
                        <a:ext cx="11522075" cy="160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785" y="1442720"/>
          <a:ext cx="11522075" cy="603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2762250" progId="Word.Document.12">
                  <p:embed/>
                </p:oleObj>
              </mc:Choice>
              <mc:Fallback>
                <p:oleObj name="" r:id="rId3" imgW="5286375" imgH="27622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785" y="1442720"/>
                        <a:ext cx="11522075" cy="6034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372428"/>
          <a:ext cx="11522075" cy="197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904875" progId="Word.Document.12">
                  <p:embed/>
                </p:oleObj>
              </mc:Choice>
              <mc:Fallback>
                <p:oleObj name="" r:id="rId1" imgW="5286375" imgH="9048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372428"/>
                        <a:ext cx="11522075" cy="1976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575" y="1987550"/>
          <a:ext cx="11522075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362200" progId="Word.Document.12">
                  <p:embed/>
                </p:oleObj>
              </mc:Choice>
              <mc:Fallback>
                <p:oleObj name="" r:id="rId3" imgW="5286375" imgH="23622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575" y="1987550"/>
                        <a:ext cx="11522075" cy="515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531495"/>
          <a:ext cx="11522075" cy="220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009650" progId="Word.Document.12">
                  <p:embed/>
                </p:oleObj>
              </mc:Choice>
              <mc:Fallback>
                <p:oleObj name="" r:id="rId1" imgW="5286375" imgH="10096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531495"/>
                        <a:ext cx="11522075" cy="220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625408"/>
          <a:ext cx="11522075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28775" progId="Word.Document.12">
                  <p:embed/>
                </p:oleObj>
              </mc:Choice>
              <mc:Fallback>
                <p:oleObj name="" r:id="rId3" imgW="5286375" imgH="16287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2625408"/>
                        <a:ext cx="11522075" cy="355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6065" y="425450"/>
          <a:ext cx="11522075" cy="457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0" progId="Word.Document.12">
                  <p:embed/>
                </p:oleObj>
              </mc:Choice>
              <mc:Fallback>
                <p:oleObj name="" r:id="rId1" imgW="5286375" imgH="20955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065" y="425450"/>
                        <a:ext cx="11522075" cy="457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320" y="425450"/>
          <a:ext cx="11522075" cy="305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400175" progId="Word.Document.12">
                  <p:embed/>
                </p:oleObj>
              </mc:Choice>
              <mc:Fallback>
                <p:oleObj name="" r:id="rId1" imgW="5286375" imgH="14001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" y="425450"/>
                        <a:ext cx="11522075" cy="305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3210" y="250190"/>
          <a:ext cx="11522075" cy="652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990850" progId="Word.Document.12">
                  <p:embed/>
                </p:oleObj>
              </mc:Choice>
              <mc:Fallback>
                <p:oleObj name="" r:id="rId1" imgW="5286375" imgH="29908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210" y="250190"/>
                        <a:ext cx="11522075" cy="6529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447040"/>
          <a:ext cx="11522075" cy="393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800225" progId="Word.Document.12">
                  <p:embed/>
                </p:oleObj>
              </mc:Choice>
              <mc:Fallback>
                <p:oleObj name="" r:id="rId1" imgW="5286375" imgH="18002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447040"/>
                        <a:ext cx="11522075" cy="3930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7350" y="207645"/>
          <a:ext cx="11522075" cy="652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990850" progId="Word.Document.12">
                  <p:embed/>
                </p:oleObj>
              </mc:Choice>
              <mc:Fallback>
                <p:oleObj name="" r:id="rId1" imgW="5286375" imgH="29908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350" y="207645"/>
                        <a:ext cx="11522075" cy="6529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930" y="564515"/>
          <a:ext cx="11522075" cy="478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190750" progId="Word.Document.12">
                  <p:embed/>
                </p:oleObj>
              </mc:Choice>
              <mc:Fallback>
                <p:oleObj name="" r:id="rId1" imgW="5286375" imgH="21907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930" y="564515"/>
                        <a:ext cx="11522075" cy="4782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675" y="442278"/>
          <a:ext cx="11522075" cy="216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990600" progId="Word.Document.12">
                  <p:embed/>
                </p:oleObj>
              </mc:Choice>
              <mc:Fallback>
                <p:oleObj name="" r:id="rId1" imgW="5286375" imgH="9906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675" y="442278"/>
                        <a:ext cx="11522075" cy="216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368551"/>
          <a:ext cx="11522075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133600" progId="Word.Document.12">
                  <p:embed/>
                </p:oleObj>
              </mc:Choice>
              <mc:Fallback>
                <p:oleObj name="" r:id="rId3" imgW="5286375" imgH="21336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2368551"/>
                        <a:ext cx="11522075" cy="465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5145" y="225108"/>
          <a:ext cx="11522075" cy="197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904875" progId="Word.Document.12">
                  <p:embed/>
                </p:oleObj>
              </mc:Choice>
              <mc:Fallback>
                <p:oleObj name="" r:id="rId1" imgW="5286375" imgH="9048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5145" y="225108"/>
                        <a:ext cx="11522075" cy="1976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2201546"/>
          <a:ext cx="11522075" cy="297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62075" progId="Word.Document.12">
                  <p:embed/>
                </p:oleObj>
              </mc:Choice>
              <mc:Fallback>
                <p:oleObj name="" r:id="rId3" imgW="5286375" imgH="13620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645" y="2201546"/>
                        <a:ext cx="11522075" cy="297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0205" y="141288"/>
          <a:ext cx="11522075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695450" progId="Word.Document.12">
                  <p:embed/>
                </p:oleObj>
              </mc:Choice>
              <mc:Fallback>
                <p:oleObj name="" r:id="rId1" imgW="5286375" imgH="16954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205" y="141288"/>
                        <a:ext cx="11522075" cy="370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675" y="274320"/>
          <a:ext cx="11522075" cy="594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724150" progId="Word.Document.12">
                  <p:embed/>
                </p:oleObj>
              </mc:Choice>
              <mc:Fallback>
                <p:oleObj name="" r:id="rId1" imgW="5286375" imgH="27241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675" y="274320"/>
                        <a:ext cx="11522075" cy="594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575" y="465138"/>
          <a:ext cx="11522075" cy="176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09625" progId="Word.Document.12">
                  <p:embed/>
                </p:oleObj>
              </mc:Choice>
              <mc:Fallback>
                <p:oleObj name="" r:id="rId1" imgW="5286375" imgH="8096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575" y="465138"/>
                        <a:ext cx="11522075" cy="1767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575" y="2232978"/>
          <a:ext cx="11522075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800225" progId="Word.Document.12">
                  <p:embed/>
                </p:oleObj>
              </mc:Choice>
              <mc:Fallback>
                <p:oleObj name="" r:id="rId3" imgW="5286375" imgH="18002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575" y="2232978"/>
                        <a:ext cx="11522075" cy="393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72428"/>
          <a:ext cx="11522075" cy="176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809625" progId="Word.Document.12">
                  <p:embed/>
                </p:oleObj>
              </mc:Choice>
              <mc:Fallback>
                <p:oleObj name="" r:id="rId1" imgW="5286375" imgH="8096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372428"/>
                        <a:ext cx="11522075" cy="1767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045335"/>
          <a:ext cx="11522075" cy="436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00250" progId="Word.Document.12">
                  <p:embed/>
                </p:oleObj>
              </mc:Choice>
              <mc:Fallback>
                <p:oleObj name="" r:id="rId3" imgW="5286375" imgH="20002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2045335"/>
                        <a:ext cx="11522075" cy="4368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319088"/>
          <a:ext cx="11522075" cy="621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847975" progId="Word.Document.12">
                  <p:embed/>
                </p:oleObj>
              </mc:Choice>
              <mc:Fallback>
                <p:oleObj name="" r:id="rId1" imgW="5286375" imgH="28479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319088"/>
                        <a:ext cx="11522075" cy="6219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</vt:i4>
      </vt:variant>
      <vt:variant>
        <vt:lpstr>幻灯片标题</vt:lpstr>
      </vt:variant>
      <vt:variant>
        <vt:i4>26</vt:i4>
      </vt:variant>
    </vt:vector>
  </HeadingPairs>
  <TitlesOfParts>
    <vt:vector size="68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76</cp:revision>
  <dcterms:created xsi:type="dcterms:W3CDTF">2023-08-09T12:44:00Z</dcterms:created>
  <dcterms:modified xsi:type="dcterms:W3CDTF">2025-04-14T08:50:38Z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