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28" r:id="rId7"/>
    <p:sldId id="580" r:id="rId8"/>
    <p:sldId id="449" r:id="rId9"/>
    <p:sldId id="403" r:id="rId10"/>
    <p:sldId id="404" r:id="rId11"/>
    <p:sldId id="623" r:id="rId12"/>
    <p:sldId id="406" r:id="rId13"/>
    <p:sldId id="463" r:id="rId14"/>
    <p:sldId id="639" r:id="rId15"/>
    <p:sldId id="644" r:id="rId16"/>
    <p:sldId id="408" r:id="rId17"/>
    <p:sldId id="645" r:id="rId18"/>
    <p:sldId id="409" r:id="rId19"/>
    <p:sldId id="629" r:id="rId20"/>
    <p:sldId id="524" r:id="rId21"/>
    <p:sldId id="640" r:id="rId22"/>
    <p:sldId id="630" r:id="rId23"/>
    <p:sldId id="582" r:id="rId24"/>
    <p:sldId id="641" r:id="rId25"/>
    <p:sldId id="609" r:id="rId26"/>
    <p:sldId id="601" r:id="rId27"/>
    <p:sldId id="631" r:id="rId28"/>
    <p:sldId id="632" r:id="rId29"/>
    <p:sldId id="642" r:id="rId30"/>
    <p:sldId id="643" r:id="rId31"/>
    <p:sldId id="610" r:id="rId32"/>
    <p:sldId id="583" r:id="rId33"/>
    <p:sldId id="602" r:id="rId34"/>
    <p:sldId id="633" r:id="rId35"/>
    <p:sldId id="634" r:id="rId36"/>
    <p:sldId id="352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0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1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数列的综合应用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第六章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数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lang="zh-CN" altLang="en-US" sz="3100">
                <a:solidFill>
                  <a:schemeClr val="tx1"/>
                </a:solidFill>
              </a:rPr>
              <a:t>列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16953"/>
          <a:ext cx="10713085" cy="361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16953"/>
                        <a:ext cx="10713085" cy="361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304666"/>
          <a:ext cx="10713085" cy="202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304666"/>
                        <a:ext cx="10713085" cy="202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91628"/>
          <a:ext cx="10713085" cy="307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591628"/>
                        <a:ext cx="10713085" cy="307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689418"/>
          <a:ext cx="10713085" cy="307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689418"/>
                        <a:ext cx="10713085" cy="307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673418"/>
          <a:ext cx="10713085" cy="548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673418"/>
                        <a:ext cx="10713085" cy="548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6305"/>
          <a:ext cx="10713085" cy="489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6305"/>
                        <a:ext cx="10713085" cy="4899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-49847"/>
          <a:ext cx="10713085" cy="693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-49847"/>
                        <a:ext cx="10713085" cy="693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6617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6617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38960"/>
          <a:ext cx="10713720" cy="427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0" progId="Word.Document.8">
                  <p:embed/>
                </p:oleObj>
              </mc:Choice>
              <mc:Fallback>
                <p:oleObj name="" r:id="rId3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838960"/>
                        <a:ext cx="10713720" cy="427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79743"/>
          <a:ext cx="10713720" cy="609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79743"/>
                        <a:ext cx="10713720" cy="609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794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794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0810"/>
          <a:ext cx="10713085" cy="366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0810"/>
                        <a:ext cx="10713085" cy="366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7306"/>
          <a:ext cx="10713085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7306"/>
                        <a:ext cx="10713085" cy="224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26110"/>
          <a:ext cx="10713085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26110"/>
                        <a:ext cx="10713085" cy="60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4578"/>
          <a:ext cx="10713085" cy="487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4578"/>
                        <a:ext cx="10713085" cy="487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2920"/>
          <a:ext cx="10713085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2920"/>
                        <a:ext cx="10713085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113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113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3815"/>
          <a:ext cx="10713085" cy="426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3815"/>
                        <a:ext cx="10713085" cy="426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9428"/>
          <a:ext cx="1071308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9428"/>
                        <a:ext cx="10713085" cy="285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0128"/>
          <a:ext cx="1071308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0128"/>
                        <a:ext cx="10713085" cy="487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3963"/>
          <a:ext cx="10713085" cy="446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3963"/>
                        <a:ext cx="10713085" cy="446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6965"/>
          <a:ext cx="1071308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6965"/>
                        <a:ext cx="10713085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84867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84867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472248"/>
          <a:ext cx="10713720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472248"/>
                        <a:ext cx="10713720" cy="487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956753"/>
          <a:ext cx="10713085" cy="224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956753"/>
                        <a:ext cx="10713085" cy="224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77010"/>
          <a:ext cx="10713085" cy="326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77010"/>
                        <a:ext cx="10713085" cy="326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243138"/>
          <a:ext cx="10713085" cy="172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47725" progId="Word.Document.8">
                  <p:embed/>
                </p:oleObj>
              </mc:Choice>
              <mc:Fallback>
                <p:oleObj name="" r:id="rId1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243138"/>
                        <a:ext cx="10713085" cy="172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76693"/>
          <a:ext cx="1071308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76693"/>
                        <a:ext cx="1071308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794703"/>
          <a:ext cx="10713720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794703"/>
                        <a:ext cx="10713720" cy="573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74836" y="1395096"/>
          <a:ext cx="1071372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4836" y="1395096"/>
                        <a:ext cx="1071372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18371" y="2406016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18371" y="2406016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9051" y="3506471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9051" y="3506471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291590"/>
          <a:ext cx="10713720" cy="446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291590"/>
                        <a:ext cx="10713720" cy="446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7616"/>
          <a:ext cx="1071308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7616"/>
                        <a:ext cx="1071308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13098" y="274034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13098" y="274034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1770"/>
          <a:ext cx="1071308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1770"/>
                        <a:ext cx="1071308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6428" y="168465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86428" y="168465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0500"/>
          <a:ext cx="1071308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0500"/>
                        <a:ext cx="10713085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119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119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9548"/>
          <a:ext cx="10713085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9548"/>
                        <a:ext cx="10713085" cy="84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93438" y="1773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93438" y="1773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34</vt:i4>
      </vt:variant>
    </vt:vector>
  </HeadingPairs>
  <TitlesOfParts>
    <vt:vector size="8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81</cp:revision>
  <dcterms:created xsi:type="dcterms:W3CDTF">2023-08-09T12:44:00Z</dcterms:created>
  <dcterms:modified xsi:type="dcterms:W3CDTF">2025-04-09T03:09:52Z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