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422" r:id="rId30"/>
    <p:sldId id="423" r:id="rId31"/>
    <p:sldId id="424" r:id="rId32"/>
    <p:sldId id="425" r:id="rId33"/>
    <p:sldId id="426" r:id="rId34"/>
    <p:sldId id="427" r:id="rId35"/>
    <p:sldId id="428" r:id="rId36"/>
    <p:sldId id="352" r:id="rId37"/>
  </p:sldIdLst>
  <p:sldSz cx="12192000" cy="6858000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1" Type="http://schemas.openxmlformats.org/officeDocument/2006/relationships/tags" Target="tags/tag103.xml"/><Relationship Id="rId4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6   </a:t>
            </a:r>
            <a:r>
              <a:rPr lang="zh-CN" altLang="en-US" sz="3200"/>
              <a:t>数列的综合应用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485034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第六章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295593"/>
          <a:ext cx="11522075" cy="3869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771650" progId="Word.Document.12">
                  <p:embed/>
                </p:oleObj>
              </mc:Choice>
              <mc:Fallback>
                <p:oleObj name="" r:id="rId1" imgW="5286375" imgH="17716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295593"/>
                        <a:ext cx="11522075" cy="3869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372428"/>
          <a:ext cx="11522075" cy="501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295525" progId="Word.Document.12">
                  <p:embed/>
                </p:oleObj>
              </mc:Choice>
              <mc:Fallback>
                <p:oleObj name="" r:id="rId1" imgW="5286375" imgH="22955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372428"/>
                        <a:ext cx="11522075" cy="501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065" y="174625"/>
          <a:ext cx="11522075" cy="370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695450" progId="Word.Document.12">
                  <p:embed/>
                </p:oleObj>
              </mc:Choice>
              <mc:Fallback>
                <p:oleObj name="" r:id="rId1" imgW="5286375" imgH="16954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" y="174625"/>
                        <a:ext cx="11522075" cy="370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200" y="3204528"/>
          <a:ext cx="11522075" cy="413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95475" progId="Word.Document.12">
                  <p:embed/>
                </p:oleObj>
              </mc:Choice>
              <mc:Fallback>
                <p:oleObj name="" r:id="rId3" imgW="5286375" imgH="18954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00" y="3204528"/>
                        <a:ext cx="11522075" cy="413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-203517"/>
          <a:ext cx="11522075" cy="7611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486150" progId="Word.Document.12">
                  <p:embed/>
                </p:oleObj>
              </mc:Choice>
              <mc:Fallback>
                <p:oleObj name="" r:id="rId1" imgW="5286375" imgH="34861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-203517"/>
                        <a:ext cx="11522075" cy="7611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44158"/>
          <a:ext cx="11522075" cy="436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00250" progId="Word.Document.12">
                  <p:embed/>
                </p:oleObj>
              </mc:Choice>
              <mc:Fallback>
                <p:oleObj name="" r:id="rId1" imgW="5286375" imgH="20002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244158"/>
                        <a:ext cx="11522075" cy="4367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494665"/>
          <a:ext cx="11522075" cy="6303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886075" progId="Word.Document.12">
                  <p:embed/>
                </p:oleObj>
              </mc:Choice>
              <mc:Fallback>
                <p:oleObj name="" r:id="rId1" imgW="5286375" imgH="28860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494665"/>
                        <a:ext cx="11522075" cy="6303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327343"/>
          <a:ext cx="11522075" cy="653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990850" progId="Word.Document.12">
                  <p:embed/>
                </p:oleObj>
              </mc:Choice>
              <mc:Fallback>
                <p:oleObj name="" r:id="rId1" imgW="5286375" imgH="29908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327343"/>
                        <a:ext cx="11522075" cy="653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810" y="460058"/>
          <a:ext cx="11522075" cy="478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190750" progId="Word.Document.12">
                  <p:embed/>
                </p:oleObj>
              </mc:Choice>
              <mc:Fallback>
                <p:oleObj name="" r:id="rId1" imgW="5286375" imgH="2190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810" y="460058"/>
                        <a:ext cx="11522075" cy="478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905" y="255905"/>
          <a:ext cx="11522075" cy="590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705100" progId="Word.Document.12">
                  <p:embed/>
                </p:oleObj>
              </mc:Choice>
              <mc:Fallback>
                <p:oleObj name="" r:id="rId1" imgW="5286375" imgH="27051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905" y="255905"/>
                        <a:ext cx="11522075" cy="590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430" y="233998"/>
          <a:ext cx="11522075" cy="359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647825" progId="Word.Document.12">
                  <p:embed/>
                </p:oleObj>
              </mc:Choice>
              <mc:Fallback>
                <p:oleObj name="" r:id="rId1" imgW="5286375" imgH="16478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5430" y="233998"/>
                        <a:ext cx="11522075" cy="359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02260"/>
          <a:ext cx="11522075" cy="2869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314450" progId="Word.Document.12">
                  <p:embed/>
                </p:oleObj>
              </mc:Choice>
              <mc:Fallback>
                <p:oleObj name="" r:id="rId1" imgW="5286375" imgH="13144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02260"/>
                        <a:ext cx="11522075" cy="2869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041016"/>
          <a:ext cx="11522075" cy="2724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47775" progId="Word.Document.12">
                  <p:embed/>
                </p:oleObj>
              </mc:Choice>
              <mc:Fallback>
                <p:oleObj name="" r:id="rId3" imgW="5286375" imgH="12477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3041016"/>
                        <a:ext cx="11522075" cy="2724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065" y="256540"/>
          <a:ext cx="11522075" cy="605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771775" progId="Word.Document.12">
                  <p:embed/>
                </p:oleObj>
              </mc:Choice>
              <mc:Fallback>
                <p:oleObj name="" r:id="rId1" imgW="5286375" imgH="27717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" y="256540"/>
                        <a:ext cx="11522075" cy="6052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320" y="236220"/>
          <a:ext cx="1152207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885825" progId="Word.Document.12">
                  <p:embed/>
                </p:oleObj>
              </mc:Choice>
              <mc:Fallback>
                <p:oleObj name="" r:id="rId1" imgW="5286375" imgH="8858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" y="236220"/>
                        <a:ext cx="11522075" cy="193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320" y="2012950"/>
          <a:ext cx="11522075" cy="403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47850" progId="Word.Document.12">
                  <p:embed/>
                </p:oleObj>
              </mc:Choice>
              <mc:Fallback>
                <p:oleObj name="" r:id="rId3" imgW="5286375" imgH="18478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" y="2012950"/>
                        <a:ext cx="11522075" cy="403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210" y="221615"/>
          <a:ext cx="11522075" cy="707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238500" progId="Word.Document.12">
                  <p:embed/>
                </p:oleObj>
              </mc:Choice>
              <mc:Fallback>
                <p:oleObj name="" r:id="rId1" imgW="5286375" imgH="32385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210" y="221615"/>
                        <a:ext cx="11522075" cy="7070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210" y="187960"/>
          <a:ext cx="11522075" cy="565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590800" progId="Word.Document.12">
                  <p:embed/>
                </p:oleObj>
              </mc:Choice>
              <mc:Fallback>
                <p:oleObj name="" r:id="rId1" imgW="5286375" imgH="25908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210" y="187960"/>
                        <a:ext cx="11522075" cy="565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350" y="321628"/>
          <a:ext cx="11522075" cy="630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886075" progId="Word.Document.12">
                  <p:embed/>
                </p:oleObj>
              </mc:Choice>
              <mc:Fallback>
                <p:oleObj name="" r:id="rId1" imgW="5286375" imgH="28860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0" y="321628"/>
                        <a:ext cx="11522075" cy="630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930" y="990600"/>
          <a:ext cx="11522075" cy="39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800225" progId="Word.Document.12">
                  <p:embed/>
                </p:oleObj>
              </mc:Choice>
              <mc:Fallback>
                <p:oleObj name="" r:id="rId1" imgW="5286375" imgH="18002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930" y="990600"/>
                        <a:ext cx="11522075" cy="3930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210" y="291148"/>
          <a:ext cx="11522075" cy="413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895475" progId="Word.Document.12">
                  <p:embed/>
                </p:oleObj>
              </mc:Choice>
              <mc:Fallback>
                <p:oleObj name="" r:id="rId1" imgW="5286375" imgH="18954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210" y="291148"/>
                        <a:ext cx="11522075" cy="413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860425"/>
          <a:ext cx="11522075" cy="262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200150" progId="Word.Document.12">
                  <p:embed/>
                </p:oleObj>
              </mc:Choice>
              <mc:Fallback>
                <p:oleObj name="" r:id="rId1" imgW="5286375" imgH="12001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860425"/>
                        <a:ext cx="11522075" cy="262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210" y="328295"/>
          <a:ext cx="11522075" cy="652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990850" progId="Word.Document.12">
                  <p:embed/>
                </p:oleObj>
              </mc:Choice>
              <mc:Fallback>
                <p:oleObj name="" r:id="rId1" imgW="5286375" imgH="29908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210" y="328295"/>
                        <a:ext cx="11522075" cy="652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216535"/>
          <a:ext cx="11522075" cy="653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990850" progId="Word.Document.12">
                  <p:embed/>
                </p:oleObj>
              </mc:Choice>
              <mc:Fallback>
                <p:oleObj name="" r:id="rId1" imgW="5286375" imgH="29908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216535"/>
                        <a:ext cx="11522075" cy="6530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675" y="379413"/>
          <a:ext cx="11522075" cy="228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047750" progId="Word.Document.12">
                  <p:embed/>
                </p:oleObj>
              </mc:Choice>
              <mc:Fallback>
                <p:oleObj name="" r:id="rId1" imgW="5286375" imgH="1047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675" y="379413"/>
                        <a:ext cx="11522075" cy="228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336483"/>
          <a:ext cx="11522075" cy="472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162175" progId="Word.Document.12">
                  <p:embed/>
                </p:oleObj>
              </mc:Choice>
              <mc:Fallback>
                <p:oleObj name="" r:id="rId3" imgW="5286375" imgH="21621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336483"/>
                        <a:ext cx="11522075" cy="4721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3210" y="176530"/>
          <a:ext cx="11522075" cy="436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00250" progId="Word.Document.12">
                  <p:embed/>
                </p:oleObj>
              </mc:Choice>
              <mc:Fallback>
                <p:oleObj name="" r:id="rId1" imgW="5286375" imgH="20002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3210" y="176530"/>
                        <a:ext cx="11522075" cy="436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187325"/>
          <a:ext cx="11522075" cy="673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086100" progId="Word.Document.12">
                  <p:embed/>
                </p:oleObj>
              </mc:Choice>
              <mc:Fallback>
                <p:oleObj name="" r:id="rId1" imgW="5286375" imgH="30861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187325"/>
                        <a:ext cx="11522075" cy="673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328" y="463868"/>
          <a:ext cx="11522710" cy="5220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390775" progId="Word.Document.12">
                  <p:embed/>
                </p:oleObj>
              </mc:Choice>
              <mc:Fallback>
                <p:oleObj name="" r:id="rId1" imgW="5286375" imgH="23907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328" y="463868"/>
                        <a:ext cx="11522710" cy="5220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0028" y="1222375"/>
          <a:ext cx="11751310" cy="3703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391150" imgH="1695450" progId="Word.Document.12">
                  <p:embed/>
                </p:oleObj>
              </mc:Choice>
              <mc:Fallback>
                <p:oleObj name="" r:id="rId1" imgW="5391150" imgH="16954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0028" y="1222375"/>
                        <a:ext cx="11751310" cy="3703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298768"/>
          <a:ext cx="11522075" cy="536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457450" progId="Word.Document.12">
                  <p:embed/>
                </p:oleObj>
              </mc:Choice>
              <mc:Fallback>
                <p:oleObj name="" r:id="rId1" imgW="5286375" imgH="24574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298768"/>
                        <a:ext cx="11522075" cy="5367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6565" y="461010"/>
          <a:ext cx="11522075" cy="339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552575" progId="Word.Document.12">
                  <p:embed/>
                </p:oleObj>
              </mc:Choice>
              <mc:Fallback>
                <p:oleObj name="" r:id="rId1" imgW="5286375" imgH="1552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6565" y="461010"/>
                        <a:ext cx="11522075" cy="339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305435"/>
          <a:ext cx="11522075" cy="2849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04925" progId="Word.Document.12">
                  <p:embed/>
                </p:oleObj>
              </mc:Choice>
              <mc:Fallback>
                <p:oleObj name="" r:id="rId1" imgW="5286375" imgH="13049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305435"/>
                        <a:ext cx="11522075" cy="2849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050" y="625475"/>
          <a:ext cx="11522075" cy="5448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5286375" imgH="2495550" progId="Word.Document.12">
                  <p:embed/>
                </p:oleObj>
              </mc:Choice>
              <mc:Fallback>
                <p:oleObj name="" r:id="rId1" imgW="5286375" imgH="2495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050" y="625475"/>
                        <a:ext cx="11522075" cy="5448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326073"/>
          <a:ext cx="11522075" cy="534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447925" progId="Word.Document.12">
                  <p:embed/>
                </p:oleObj>
              </mc:Choice>
              <mc:Fallback>
                <p:oleObj name="" r:id="rId1" imgW="5286375" imgH="24479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326073"/>
                        <a:ext cx="11522075" cy="5345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1314768"/>
          <a:ext cx="11522075" cy="395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809750" progId="Word.Document.12">
                  <p:embed/>
                </p:oleObj>
              </mc:Choice>
              <mc:Fallback>
                <p:oleObj name="" r:id="rId1" imgW="5286375" imgH="18097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1314768"/>
                        <a:ext cx="11522075" cy="395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演示</Application>
  <PresentationFormat>宽屏</PresentationFormat>
  <Paragraphs>6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34</vt:i4>
      </vt:variant>
    </vt:vector>
  </HeadingPairs>
  <TitlesOfParts>
    <vt:vector size="8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78</cp:revision>
  <dcterms:created xsi:type="dcterms:W3CDTF">2023-08-09T12:44:00Z</dcterms:created>
  <dcterms:modified xsi:type="dcterms:W3CDTF">2025-04-14T09:00:17Z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