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6" r:id="rId6"/>
    <p:sldId id="628" r:id="rId7"/>
    <p:sldId id="644" r:id="rId8"/>
    <p:sldId id="645" r:id="rId9"/>
    <p:sldId id="449" r:id="rId10"/>
    <p:sldId id="403" r:id="rId11"/>
    <p:sldId id="404" r:id="rId12"/>
    <p:sldId id="623" r:id="rId13"/>
    <p:sldId id="406" r:id="rId14"/>
    <p:sldId id="646" r:id="rId15"/>
    <p:sldId id="463" r:id="rId16"/>
    <p:sldId id="639" r:id="rId17"/>
    <p:sldId id="408" r:id="rId18"/>
    <p:sldId id="647" r:id="rId19"/>
    <p:sldId id="409" r:id="rId20"/>
    <p:sldId id="629" r:id="rId21"/>
    <p:sldId id="648" r:id="rId22"/>
    <p:sldId id="650" r:id="rId23"/>
    <p:sldId id="649" r:id="rId24"/>
    <p:sldId id="524" r:id="rId25"/>
    <p:sldId id="640" r:id="rId26"/>
    <p:sldId id="630" r:id="rId27"/>
    <p:sldId id="582" r:id="rId28"/>
    <p:sldId id="641" r:id="rId29"/>
    <p:sldId id="609" r:id="rId30"/>
    <p:sldId id="651" r:id="rId31"/>
    <p:sldId id="601" r:id="rId32"/>
    <p:sldId id="652" r:id="rId33"/>
    <p:sldId id="631" r:id="rId34"/>
    <p:sldId id="632" r:id="rId35"/>
    <p:sldId id="642" r:id="rId36"/>
    <p:sldId id="643" r:id="rId37"/>
    <p:sldId id="610" r:id="rId38"/>
    <p:sldId id="583" r:id="rId39"/>
    <p:sldId id="602" r:id="rId40"/>
    <p:sldId id="633" r:id="rId41"/>
    <p:sldId id="653" r:id="rId42"/>
    <p:sldId id="634" r:id="rId43"/>
    <p:sldId id="654" r:id="rId44"/>
    <p:sldId id="655" r:id="rId45"/>
    <p:sldId id="656" r:id="rId46"/>
    <p:sldId id="657" r:id="rId47"/>
    <p:sldId id="658" r:id="rId48"/>
    <p:sldId id="352" r:id="rId49"/>
  </p:sldIdLst>
  <p:sldSz cx="12192000" cy="6858000"/>
  <p:notesSz cx="6858000" cy="9144000"/>
  <p:custDataLst>
    <p:tags r:id="rId5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4" Type="http://schemas.openxmlformats.org/officeDocument/2006/relationships/tags" Target="tags/tag103.xml"/><Relationship Id="rId53" Type="http://schemas.openxmlformats.org/officeDocument/2006/relationships/commentAuthors" Target="commentAuthors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.emf"/><Relationship Id="rId8" Type="http://schemas.openxmlformats.org/officeDocument/2006/relationships/image" Target="../media/image13.emf"/><Relationship Id="rId7" Type="http://schemas.openxmlformats.org/officeDocument/2006/relationships/image" Target="../media/image12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0" Type="http://schemas.openxmlformats.org/officeDocument/2006/relationships/image" Target="../media/image15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image" Target="../media/image5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28.emf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0.e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8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40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41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3.emf"/><Relationship Id="rId1" Type="http://schemas.openxmlformats.org/officeDocument/2006/relationships/oleObject" Target="../embeddings/oleObject42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4.emf"/><Relationship Id="rId1" Type="http://schemas.openxmlformats.org/officeDocument/2006/relationships/oleObject" Target="../embeddings/oleObject43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8.xml"/><Relationship Id="rId4" Type="http://schemas.openxmlformats.org/officeDocument/2006/relationships/image" Target="NULL" TargetMode="External"/><Relationship Id="rId3" Type="http://schemas.openxmlformats.org/officeDocument/2006/relationships/image" Target="../media/image46.png"/><Relationship Id="rId2" Type="http://schemas.openxmlformats.org/officeDocument/2006/relationships/image" Target="../media/image45.emf"/><Relationship Id="rId1" Type="http://schemas.openxmlformats.org/officeDocument/2006/relationships/oleObject" Target="../embeddings/oleObject44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5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9.e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6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0.emf"/><Relationship Id="rId1" Type="http://schemas.openxmlformats.org/officeDocument/2006/relationships/oleObject" Target="../embeddings/oleObject48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9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2.emf"/><Relationship Id="rId1" Type="http://schemas.openxmlformats.org/officeDocument/2006/relationships/oleObject" Target="../embeddings/oleObject50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3.emf"/><Relationship Id="rId1" Type="http://schemas.openxmlformats.org/officeDocument/2006/relationships/oleObject" Target="../embeddings/oleObject51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4.emf"/><Relationship Id="rId1" Type="http://schemas.openxmlformats.org/officeDocument/2006/relationships/oleObject" Target="../embeddings/oleObject52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5.emf"/><Relationship Id="rId1" Type="http://schemas.openxmlformats.org/officeDocument/2006/relationships/oleObject" Target="../embeddings/oleObject53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6.emf"/><Relationship Id="rId1" Type="http://schemas.openxmlformats.org/officeDocument/2006/relationships/oleObject" Target="../embeddings/oleObject54.bin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8.e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57.emf"/><Relationship Id="rId1" Type="http://schemas.openxmlformats.org/officeDocument/2006/relationships/oleObject" Target="../embeddings/oleObject55.bin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5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60.png"/><Relationship Id="rId2" Type="http://schemas.openxmlformats.org/officeDocument/2006/relationships/image" Target="../media/image59.emf"/><Relationship Id="rId1" Type="http://schemas.openxmlformats.org/officeDocument/2006/relationships/oleObject" Target="../embeddings/oleObject57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1.emf"/><Relationship Id="rId1" Type="http://schemas.openxmlformats.org/officeDocument/2006/relationships/oleObject" Target="../embeddings/oleObject58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2.emf"/><Relationship Id="rId1" Type="http://schemas.openxmlformats.org/officeDocument/2006/relationships/oleObject" Target="../embeddings/oleObject59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3.emf"/><Relationship Id="rId1" Type="http://schemas.openxmlformats.org/officeDocument/2006/relationships/oleObject" Target="../embeddings/oleObject60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3" Type="http://schemas.openxmlformats.org/officeDocument/2006/relationships/vmlDrawing" Target="../drawings/vmlDrawing2.vml"/><Relationship Id="rId22" Type="http://schemas.openxmlformats.org/officeDocument/2006/relationships/slideLayout" Target="../slideLayouts/slideLayout8.xml"/><Relationship Id="rId21" Type="http://schemas.openxmlformats.org/officeDocument/2006/relationships/image" Target="../media/image15.emf"/><Relationship Id="rId20" Type="http://schemas.openxmlformats.org/officeDocument/2006/relationships/oleObject" Target="../embeddings/oleObject13.bin"/><Relationship Id="rId2" Type="http://schemas.openxmlformats.org/officeDocument/2006/relationships/image" Target="../media/image6.emf"/><Relationship Id="rId19" Type="http://schemas.openxmlformats.org/officeDocument/2006/relationships/image" Target="../media/image14.emf"/><Relationship Id="rId18" Type="http://schemas.openxmlformats.org/officeDocument/2006/relationships/oleObject" Target="../embeddings/oleObject12.bin"/><Relationship Id="rId17" Type="http://schemas.openxmlformats.org/officeDocument/2006/relationships/image" Target="../media/image13.emf"/><Relationship Id="rId16" Type="http://schemas.openxmlformats.org/officeDocument/2006/relationships/oleObject" Target="../embeddings/oleObject11.bin"/><Relationship Id="rId15" Type="http://schemas.openxmlformats.org/officeDocument/2006/relationships/image" Target="../media/image12.emf"/><Relationship Id="rId14" Type="http://schemas.openxmlformats.org/officeDocument/2006/relationships/oleObject" Target="../embeddings/oleObject10.bin"/><Relationship Id="rId13" Type="http://schemas.openxmlformats.org/officeDocument/2006/relationships/oleObject" Target="../embeddings/oleObject9.bin"/><Relationship Id="rId12" Type="http://schemas.openxmlformats.org/officeDocument/2006/relationships/image" Target="../media/image11.e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10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4.emf"/><Relationship Id="rId1" Type="http://schemas.openxmlformats.org/officeDocument/2006/relationships/oleObject" Target="../embeddings/oleObject61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5.emf"/><Relationship Id="rId1" Type="http://schemas.openxmlformats.org/officeDocument/2006/relationships/oleObject" Target="../embeddings/oleObject62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6.emf"/><Relationship Id="rId1" Type="http://schemas.openxmlformats.org/officeDocument/2006/relationships/oleObject" Target="../embeddings/oleObject63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7.emf"/><Relationship Id="rId1" Type="http://schemas.openxmlformats.org/officeDocument/2006/relationships/oleObject" Target="../embeddings/oleObject64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8.emf"/><Relationship Id="rId1" Type="http://schemas.openxmlformats.org/officeDocument/2006/relationships/oleObject" Target="../embeddings/oleObject65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9.emf"/><Relationship Id="rId1" Type="http://schemas.openxmlformats.org/officeDocument/2006/relationships/oleObject" Target="../embeddings/oleObject66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0.emf"/><Relationship Id="rId1" Type="http://schemas.openxmlformats.org/officeDocument/2006/relationships/oleObject" Target="../embeddings/oleObject67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1.emf"/><Relationship Id="rId1" Type="http://schemas.openxmlformats.org/officeDocument/2006/relationships/oleObject" Target="../embeddings/oleObject68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2.emf"/><Relationship Id="rId1" Type="http://schemas.openxmlformats.org/officeDocument/2006/relationships/oleObject" Target="../embeddings/oleObject69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3.emf"/><Relationship Id="rId1" Type="http://schemas.openxmlformats.org/officeDocument/2006/relationships/oleObject" Target="../embeddings/oleObject70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19.e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6.emf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8.xml"/><Relationship Id="rId12" Type="http://schemas.openxmlformats.org/officeDocument/2006/relationships/image" Target="../media/image21.emf"/><Relationship Id="rId11" Type="http://schemas.openxmlformats.org/officeDocument/2006/relationships/oleObject" Target="../embeddings/oleObject19.bin"/><Relationship Id="rId10" Type="http://schemas.openxmlformats.org/officeDocument/2006/relationships/image" Target="../media/image20.emf"/><Relationship Id="rId1" Type="http://schemas.openxmlformats.org/officeDocument/2006/relationships/oleObject" Target="../embeddings/oleObject14.bin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4.emf"/><Relationship Id="rId1" Type="http://schemas.openxmlformats.org/officeDocument/2006/relationships/oleObject" Target="../embeddings/oleObject71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5.emf"/><Relationship Id="rId1" Type="http://schemas.openxmlformats.org/officeDocument/2006/relationships/oleObject" Target="../embeddings/oleObject72.bin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6.emf"/><Relationship Id="rId1" Type="http://schemas.openxmlformats.org/officeDocument/2006/relationships/oleObject" Target="../embeddings/oleObject73.bin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7.emf"/><Relationship Id="rId1" Type="http://schemas.openxmlformats.org/officeDocument/2006/relationships/oleObject" Target="../embeddings/oleObject74.bin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8.emf"/><Relationship Id="rId1" Type="http://schemas.openxmlformats.org/officeDocument/2006/relationships/oleObject" Target="../embeddings/oleObject75.bin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9.emf"/><Relationship Id="rId1" Type="http://schemas.openxmlformats.org/officeDocument/2006/relationships/oleObject" Target="../embeddings/oleObject76.bin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emf"/><Relationship Id="rId8" Type="http://schemas.openxmlformats.org/officeDocument/2006/relationships/oleObject" Target="../embeddings/oleObject24.bin"/><Relationship Id="rId7" Type="http://schemas.openxmlformats.org/officeDocument/2006/relationships/oleObject" Target="../embeddings/oleObject23.bin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3.e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2.emf"/><Relationship Id="rId17" Type="http://schemas.openxmlformats.org/officeDocument/2006/relationships/vmlDrawing" Target="../drawings/vmlDrawing4.vml"/><Relationship Id="rId16" Type="http://schemas.openxmlformats.org/officeDocument/2006/relationships/slideLayout" Target="../slideLayouts/slideLayout8.xml"/><Relationship Id="rId15" Type="http://schemas.openxmlformats.org/officeDocument/2006/relationships/image" Target="../media/image28.emf"/><Relationship Id="rId14" Type="http://schemas.openxmlformats.org/officeDocument/2006/relationships/oleObject" Target="../embeddings/oleObject27.bin"/><Relationship Id="rId13" Type="http://schemas.openxmlformats.org/officeDocument/2006/relationships/image" Target="../media/image27.emf"/><Relationship Id="rId12" Type="http://schemas.openxmlformats.org/officeDocument/2006/relationships/oleObject" Target="../embeddings/oleObject26.bin"/><Relationship Id="rId11" Type="http://schemas.openxmlformats.org/officeDocument/2006/relationships/image" Target="../media/image26.emf"/><Relationship Id="rId10" Type="http://schemas.openxmlformats.org/officeDocument/2006/relationships/oleObject" Target="../embeddings/oleObject25.bin"/><Relationship Id="rId1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0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3.e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2.emf"/><Relationship Id="rId1" Type="http://schemas.openxmlformats.org/officeDocument/2006/relationships/oleObject" Target="../embeddings/oleObject31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6.e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4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8.e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1  </a:t>
            </a:r>
            <a:r>
              <a:rPr lang="zh-CN" altLang="en-US" sz="3200"/>
              <a:t>空间几何体的结构特征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第七章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sz="3100">
                <a:solidFill>
                  <a:schemeClr val="tx1"/>
                </a:solidFill>
              </a:rPr>
              <a:t>立体几何</a:t>
            </a:r>
            <a:endParaRPr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5288"/>
          <a:ext cx="10713085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5288"/>
                        <a:ext cx="10713085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563813"/>
          <a:ext cx="1071308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476250" progId="Word.Document.8">
                  <p:embed/>
                </p:oleObj>
              </mc:Choice>
              <mc:Fallback>
                <p:oleObj name="" r:id="rId3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563813"/>
                        <a:ext cx="10713085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50353"/>
          <a:ext cx="10713085" cy="2546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47775" progId="Word.Document.8">
                  <p:embed/>
                </p:oleObj>
              </mc:Choice>
              <mc:Fallback>
                <p:oleObj name="" r:id="rId1" imgW="5286375" imgH="1247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50353"/>
                        <a:ext cx="10713085" cy="2546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51940"/>
          <a:ext cx="10713085" cy="3091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14475" progId="Word.Document.8">
                  <p:embed/>
                </p:oleObj>
              </mc:Choice>
              <mc:Fallback>
                <p:oleObj name="" r:id="rId1" imgW="5286375" imgH="1514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51940"/>
                        <a:ext cx="10713085" cy="3091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1539875"/>
          <a:ext cx="10713085" cy="2858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1539875"/>
                        <a:ext cx="10713085" cy="2858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1475423"/>
          <a:ext cx="10713085" cy="3676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1475423"/>
                        <a:ext cx="10713085" cy="3676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03375"/>
          <a:ext cx="10713085" cy="1503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33425" progId="Word.Document.8">
                  <p:embed/>
                </p:oleObj>
              </mc:Choice>
              <mc:Fallback>
                <p:oleObj name="" r:id="rId1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03375"/>
                        <a:ext cx="10713085" cy="1503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图片 34" descr="22新一轮数书282.TIF"/>
          <p:cNvPicPr>
            <a:picLocks noChangeAspect="1" noChangeArrowheads="1"/>
          </p:cNvPicPr>
          <p:nvPr/>
        </p:nvPicPr>
        <p:blipFill>
          <a:blip r:embed="rId3" r:link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66335" y="2752090"/>
            <a:ext cx="2277745" cy="2324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32560"/>
          <a:ext cx="10713085" cy="3769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38325" progId="Word.Document.8">
                  <p:embed/>
                </p:oleObj>
              </mc:Choice>
              <mc:Fallback>
                <p:oleObj name="" r:id="rId1" imgW="5286375" imgH="1838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32560"/>
                        <a:ext cx="10713085" cy="3769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74517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74517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320483"/>
          <a:ext cx="10713720" cy="479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352675" progId="Word.Document.8">
                  <p:embed/>
                </p:oleObj>
              </mc:Choice>
              <mc:Fallback>
                <p:oleObj name="" r:id="rId3" imgW="5286375" imgH="2352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1320483"/>
                        <a:ext cx="10713720" cy="479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995488"/>
          <a:ext cx="10713720" cy="149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33425" progId="Word.Document.8">
                  <p:embed/>
                </p:oleObj>
              </mc:Choice>
              <mc:Fallback>
                <p:oleObj name="" r:id="rId1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995488"/>
                        <a:ext cx="10713720" cy="149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376363"/>
          <a:ext cx="10713720" cy="345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376363"/>
                        <a:ext cx="10713720" cy="3457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59560"/>
          <a:ext cx="11522710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59560"/>
                        <a:ext cx="11522710" cy="89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452688"/>
          <a:ext cx="10713085" cy="2850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400175" progId="Word.Document.8">
                  <p:embed/>
                </p:oleObj>
              </mc:Choice>
              <mc:Fallback>
                <p:oleObj name="" r:id="rId3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452688"/>
                        <a:ext cx="10713085" cy="2850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62548"/>
          <a:ext cx="10713720" cy="7111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486150" progId="Word.Document.8">
                  <p:embed/>
                </p:oleObj>
              </mc:Choice>
              <mc:Fallback>
                <p:oleObj name="" r:id="rId1" imgW="5286375" imgH="3486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62548"/>
                        <a:ext cx="10713720" cy="7111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6668"/>
          <a:ext cx="10713720" cy="730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581400" progId="Word.Document.8">
                  <p:embed/>
                </p:oleObj>
              </mc:Choice>
              <mc:Fallback>
                <p:oleObj name="" r:id="rId1" imgW="5286375" imgH="3581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6668"/>
                        <a:ext cx="10713720" cy="730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17943"/>
          <a:ext cx="1071308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17943"/>
                        <a:ext cx="1071308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75435"/>
          <a:ext cx="10713085" cy="3319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28775" progId="Word.Document.8">
                  <p:embed/>
                </p:oleObj>
              </mc:Choice>
              <mc:Fallback>
                <p:oleObj name="" r:id="rId1" imgW="5286375" imgH="1628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75435"/>
                        <a:ext cx="10713085" cy="3319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01153"/>
          <a:ext cx="10713085" cy="3456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01153"/>
                        <a:ext cx="10713085" cy="3456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31888"/>
          <a:ext cx="10713085" cy="3358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47825" progId="Word.Document.8">
                  <p:embed/>
                </p:oleObj>
              </mc:Choice>
              <mc:Fallback>
                <p:oleObj name="" r:id="rId1" imgW="5286375" imgH="1647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31888"/>
                        <a:ext cx="10713085" cy="3358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972560"/>
          <a:ext cx="10713085" cy="1649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972560"/>
                        <a:ext cx="10713085" cy="1649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56628"/>
          <a:ext cx="10713085" cy="4504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09800" progId="Word.Document.8">
                  <p:embed/>
                </p:oleObj>
              </mc:Choice>
              <mc:Fallback>
                <p:oleObj name="" r:id="rId1" imgW="5286375" imgH="2209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56628"/>
                        <a:ext cx="10713085" cy="4504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0011" name="图片 100011" descr="@@@ebe194a5-c7d8-4b1c-a079-eac6bd4237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400" y="2864485"/>
            <a:ext cx="3008630" cy="160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20040"/>
          <a:ext cx="10713085" cy="6488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81350" progId="Word.Document.8">
                  <p:embed/>
                </p:oleObj>
              </mc:Choice>
              <mc:Fallback>
                <p:oleObj name="" r:id="rId1" imgW="5286375" imgH="3181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320040"/>
                        <a:ext cx="10713085" cy="6488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27735"/>
          <a:ext cx="10713085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27735"/>
                        <a:ext cx="10713085" cy="487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84363"/>
          <a:ext cx="1071308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84363"/>
                        <a:ext cx="1071308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84867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84867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1557655"/>
          <a:ext cx="10713720" cy="4834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371725" progId="Word.Document.8">
                  <p:embed/>
                </p:oleObj>
              </mc:Choice>
              <mc:Fallback>
                <p:oleObj name="" r:id="rId3" imgW="5286375" imgH="2371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6921" y="1557655"/>
                        <a:ext cx="10713720" cy="4834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00756" y="4321494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0756" y="4321494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31971" y="4321494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31971" y="4321494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54796" y="4312604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54796" y="4312604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39656" y="4321494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1" imgW="5286375" imgH="209550" progId="Word.Document.8">
                  <p:embed/>
                </p:oleObj>
              </mc:Choice>
              <mc:Fallback>
                <p:oleObj name="" r:id="rId1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39656" y="4321494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95676" y="4868229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3" imgW="5286375" imgH="209550" progId="Word.Document.8">
                  <p:embed/>
                </p:oleObj>
              </mc:Choice>
              <mc:Fallback>
                <p:oleObj name="" r:id="rId1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95676" y="4868229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26256" y="4868229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4" imgW="5286375" imgH="209550" progId="Word.Document.8">
                  <p:embed/>
                </p:oleObj>
              </mc:Choice>
              <mc:Fallback>
                <p:oleObj name="" r:id="rId14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26256" y="4868229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51956" y="4859339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6" imgW="5286375" imgH="209550" progId="Word.Document.8">
                  <p:embed/>
                </p:oleObj>
              </mc:Choice>
              <mc:Fallback>
                <p:oleObj name="" r:id="rId16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751956" y="4859339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57436" y="4868229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18" imgW="5286375" imgH="209550" progId="Word.Document.8">
                  <p:embed/>
                </p:oleObj>
              </mc:Choice>
              <mc:Fallback>
                <p:oleObj name="" r:id="rId18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957436" y="4868229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047741" y="5414964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20" imgW="5286375" imgH="209550" progId="Word.Document.8">
                  <p:embed/>
                </p:oleObj>
              </mc:Choice>
              <mc:Fallback>
                <p:oleObj name="" r:id="rId20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047741" y="5414964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09713"/>
          <a:ext cx="10713085" cy="3434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85925" progId="Word.Document.8">
                  <p:embed/>
                </p:oleObj>
              </mc:Choice>
              <mc:Fallback>
                <p:oleObj name="" r:id="rId1" imgW="5286375" imgH="1685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09713"/>
                        <a:ext cx="10713085" cy="3434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00773"/>
          <a:ext cx="10713085" cy="4544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28850" progId="Word.Document.8">
                  <p:embed/>
                </p:oleObj>
              </mc:Choice>
              <mc:Fallback>
                <p:oleObj name="" r:id="rId1" imgW="5286375" imgH="2228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00773"/>
                        <a:ext cx="10713085" cy="4544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25333"/>
          <a:ext cx="10713085" cy="2369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62050" progId="Word.Document.8">
                  <p:embed/>
                </p:oleObj>
              </mc:Choice>
              <mc:Fallback>
                <p:oleObj name="" r:id="rId1" imgW="5286375" imgH="1162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025333"/>
                        <a:ext cx="10713085" cy="2369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723265"/>
          <a:ext cx="10713085" cy="5961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24175" progId="Word.Document.8">
                  <p:embed/>
                </p:oleObj>
              </mc:Choice>
              <mc:Fallback>
                <p:oleObj name="" r:id="rId1" imgW="5286375" imgH="2924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723265"/>
                        <a:ext cx="10713085" cy="5961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23645"/>
          <a:ext cx="10713085" cy="4466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23645"/>
                        <a:ext cx="10713085" cy="4466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98270"/>
          <a:ext cx="10713085" cy="4384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52650" progId="Word.Document.8">
                  <p:embed/>
                </p:oleObj>
              </mc:Choice>
              <mc:Fallback>
                <p:oleObj name="" r:id="rId1" imgW="5286375" imgH="2152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98270"/>
                        <a:ext cx="10713085" cy="4384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063308"/>
          <a:ext cx="10713085" cy="444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81225" progId="Word.Document.8">
                  <p:embed/>
                </p:oleObj>
              </mc:Choice>
              <mc:Fallback>
                <p:oleObj name="" r:id="rId1" imgW="5286375" imgH="2181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063308"/>
                        <a:ext cx="10713085" cy="4441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757873"/>
          <a:ext cx="10713085" cy="551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05100" progId="Word.Document.8">
                  <p:embed/>
                </p:oleObj>
              </mc:Choice>
              <mc:Fallback>
                <p:oleObj name="" r:id="rId1" imgW="5286375" imgH="2705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757873"/>
                        <a:ext cx="10713085" cy="551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562735"/>
          <a:ext cx="1071308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562735"/>
                        <a:ext cx="10713085" cy="97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605473"/>
          <a:ext cx="10713085" cy="6174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028950" progId="Word.Document.8">
                  <p:embed/>
                </p:oleObj>
              </mc:Choice>
              <mc:Fallback>
                <p:oleObj name="" r:id="rId1" imgW="5286375" imgH="3028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605473"/>
                        <a:ext cx="10713085" cy="6174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1710373"/>
          <a:ext cx="10713720" cy="308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14475" progId="Word.Document.8">
                  <p:embed/>
                </p:oleObj>
              </mc:Choice>
              <mc:Fallback>
                <p:oleObj name="" r:id="rId1" imgW="5286375" imgH="1514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6921" y="1710373"/>
                        <a:ext cx="10713720" cy="308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83156" y="2740343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83156" y="2740343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38311" y="2199958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38311" y="2199958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10641" y="3813493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10641" y="3813493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94126" y="3804603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94126" y="3804603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47206" y="3804603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1" imgW="5286375" imgH="209550" progId="Word.Document.8">
                  <p:embed/>
                </p:oleObj>
              </mc:Choice>
              <mc:Fallback>
                <p:oleObj name="" r:id="rId1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47206" y="3804603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293495"/>
          <a:ext cx="10713085" cy="427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293495"/>
                        <a:ext cx="10713085" cy="4271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788670"/>
          <a:ext cx="10713085" cy="5280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788670"/>
                        <a:ext cx="10713085" cy="5280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497013"/>
          <a:ext cx="10713085" cy="386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497013"/>
                        <a:ext cx="10713085" cy="386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390208"/>
          <a:ext cx="10713085" cy="6292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086100" progId="Word.Document.8">
                  <p:embed/>
                </p:oleObj>
              </mc:Choice>
              <mc:Fallback>
                <p:oleObj name="" r:id="rId1" imgW="5286375" imgH="3086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390208"/>
                        <a:ext cx="10713085" cy="6292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2093913"/>
          <a:ext cx="10713085" cy="2019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90600" progId="Word.Document.8">
                  <p:embed/>
                </p:oleObj>
              </mc:Choice>
              <mc:Fallback>
                <p:oleObj name="" r:id="rId1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2093913"/>
                        <a:ext cx="10713085" cy="2019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823" y="1838325"/>
          <a:ext cx="10713085" cy="3554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43075" progId="Word.Document.8">
                  <p:embed/>
                </p:oleObj>
              </mc:Choice>
              <mc:Fallback>
                <p:oleObj name="" r:id="rId1" imgW="5286375" imgH="1743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823" y="1838325"/>
                        <a:ext cx="10713085" cy="3554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860425"/>
          <a:ext cx="10713720" cy="551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05100" progId="Word.Document.8">
                  <p:embed/>
                </p:oleObj>
              </mc:Choice>
              <mc:Fallback>
                <p:oleObj name="" r:id="rId1" imgW="5286375" imgH="2705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6921" y="860425"/>
                        <a:ext cx="10713720" cy="551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80461" y="3739833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80461" y="3739833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77101" y="3739833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77101" y="3739833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926956" y="3739833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26956" y="3739833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41141" y="4813618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8" imgW="5286375" imgH="209550" progId="Word.Document.8">
                  <p:embed/>
                </p:oleObj>
              </mc:Choice>
              <mc:Fallback>
                <p:oleObj name="" r:id="rId8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41141" y="4813618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17336" y="4815523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0" imgW="5286375" imgH="209550" progId="Word.Document.8">
                  <p:embed/>
                </p:oleObj>
              </mc:Choice>
              <mc:Fallback>
                <p:oleObj name="" r:id="rId10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617336" y="4815523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66581" y="4818063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2" imgW="5286375" imgH="209550" progId="Word.Document.8">
                  <p:embed/>
                </p:oleObj>
              </mc:Choice>
              <mc:Fallback>
                <p:oleObj name="" r:id="rId12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9466581" y="4818063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50616" y="5355908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4" imgW="5286375" imgH="209550" progId="Word.Document.8">
                  <p:embed/>
                </p:oleObj>
              </mc:Choice>
              <mc:Fallback>
                <p:oleObj name="" r:id="rId14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650616" y="5355908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6921" y="1811655"/>
          <a:ext cx="10713720" cy="3615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71650" progId="Word.Document.8">
                  <p:embed/>
                </p:oleObj>
              </mc:Choice>
              <mc:Fallback>
                <p:oleObj name="" r:id="rId1" imgW="5286375" imgH="1771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6921" y="1811655"/>
                        <a:ext cx="10713720" cy="3615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887586" y="2803208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87586" y="2803208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29906" y="4424998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9906" y="4424998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2708"/>
          <a:ext cx="11522710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2708"/>
                        <a:ext cx="11522710" cy="894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712086"/>
          <a:ext cx="10713085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712086"/>
                        <a:ext cx="10713085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552508"/>
          <a:ext cx="1071308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476250" progId="Word.Document.8">
                  <p:embed/>
                </p:oleObj>
              </mc:Choice>
              <mc:Fallback>
                <p:oleObj name="" r:id="rId5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8348" y="3552508"/>
                        <a:ext cx="10713085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6240"/>
          <a:ext cx="10713085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6240"/>
                        <a:ext cx="10713085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516188"/>
          <a:ext cx="10713085" cy="973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476250" progId="Word.Document.8">
                  <p:embed/>
                </p:oleObj>
              </mc:Choice>
              <mc:Fallback>
                <p:oleObj name="" r:id="rId3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516188"/>
                        <a:ext cx="10713085" cy="973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5605"/>
          <a:ext cx="10713085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5605"/>
                        <a:ext cx="10713085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550478"/>
          <a:ext cx="1071308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476250" progId="Word.Document.8">
                  <p:embed/>
                </p:oleObj>
              </mc:Choice>
              <mc:Fallback>
                <p:oleObj name="" r:id="rId3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550478"/>
                        <a:ext cx="10713085" cy="96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WPS 演示</Application>
  <PresentationFormat>宽屏</PresentationFormat>
  <Paragraphs>6</Paragraphs>
  <Slides>46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76</vt:i4>
      </vt:variant>
      <vt:variant>
        <vt:lpstr>幻灯片标题</vt:lpstr>
      </vt:variant>
      <vt:variant>
        <vt:i4>46</vt:i4>
      </vt:variant>
    </vt:vector>
  </HeadingPairs>
  <TitlesOfParts>
    <vt:vector size="132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81</cp:revision>
  <dcterms:created xsi:type="dcterms:W3CDTF">2023-08-09T12:44:00Z</dcterms:created>
  <dcterms:modified xsi:type="dcterms:W3CDTF">2025-04-01T23:48:46Z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