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431" r:id="rId6"/>
    <p:sldId id="396" r:id="rId7"/>
    <p:sldId id="398" r:id="rId8"/>
    <p:sldId id="399" r:id="rId9"/>
    <p:sldId id="400" r:id="rId10"/>
    <p:sldId id="401" r:id="rId11"/>
    <p:sldId id="426" r:id="rId12"/>
    <p:sldId id="404" r:id="rId13"/>
    <p:sldId id="415" r:id="rId14"/>
    <p:sldId id="405" r:id="rId15"/>
    <p:sldId id="427" r:id="rId16"/>
    <p:sldId id="406" r:id="rId17"/>
    <p:sldId id="428" r:id="rId18"/>
    <p:sldId id="410" r:id="rId19"/>
    <p:sldId id="411" r:id="rId20"/>
    <p:sldId id="412" r:id="rId21"/>
    <p:sldId id="424" r:id="rId22"/>
    <p:sldId id="417" r:id="rId23"/>
    <p:sldId id="418" r:id="rId24"/>
    <p:sldId id="419" r:id="rId25"/>
    <p:sldId id="420" r:id="rId26"/>
    <p:sldId id="432" r:id="rId27"/>
    <p:sldId id="433" r:id="rId28"/>
    <p:sldId id="352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10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image" Target="../media/image25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image" Target="../media/image3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3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3.png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6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3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1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2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3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4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</a:t>
            </a:r>
            <a:r>
              <a:rPr lang="zh-CN" altLang="en-US" sz="3200"/>
              <a:t>课时</a:t>
            </a:r>
            <a:r>
              <a:rPr lang="en-US" altLang="zh-CN" sz="3200"/>
              <a:t>1  </a:t>
            </a:r>
            <a:r>
              <a:rPr lang="zh-CN" altLang="en-US" sz="3200"/>
              <a:t>空间几何体的结构特征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第七章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6813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6813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456181"/>
          <a:ext cx="11163935" cy="27901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314450" progId="Word.Document.8">
                  <p:embed/>
                </p:oleObj>
              </mc:Choice>
              <mc:Fallback>
                <p:oleObj name="" r:id="rId3" imgW="5286375" imgH="1314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456181"/>
                        <a:ext cx="11163935" cy="27901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28700"/>
          <a:ext cx="11163935" cy="5074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28700"/>
                        <a:ext cx="11163935" cy="50749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70698"/>
          <a:ext cx="11163935" cy="2794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14450" progId="Word.Document.8">
                  <p:embed/>
                </p:oleObj>
              </mc:Choice>
              <mc:Fallback>
                <p:oleObj name="" r:id="rId1" imgW="5286375" imgH="1314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70698"/>
                        <a:ext cx="11163935" cy="27946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72148"/>
          <a:ext cx="11163935" cy="60953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867025" progId="Word.Document.8">
                  <p:embed/>
                </p:oleObj>
              </mc:Choice>
              <mc:Fallback>
                <p:oleObj name="" r:id="rId1" imgW="5286375" imgH="2867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72148"/>
                        <a:ext cx="11163935" cy="60953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44270"/>
          <a:ext cx="11163935" cy="4879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44270"/>
                        <a:ext cx="11163935" cy="4879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2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0" y="2962910"/>
            <a:ext cx="2055495" cy="1960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39458"/>
          <a:ext cx="11163935" cy="550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39458"/>
                        <a:ext cx="11163935" cy="550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3160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3160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234691"/>
          <a:ext cx="11163935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234691"/>
                        <a:ext cx="11163935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55521"/>
          <a:ext cx="11163935" cy="1093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514350" progId="Word.Document.8">
                  <p:embed/>
                </p:oleObj>
              </mc:Choice>
              <mc:Fallback>
                <p:oleObj name="" r:id="rId5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255521"/>
                        <a:ext cx="11163935" cy="1093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62785"/>
          <a:ext cx="11163935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343150" progId="Word.Document.8">
                  <p:embed/>
                </p:oleObj>
              </mc:Choice>
              <mc:Fallback>
                <p:oleObj name="" r:id="rId1" imgW="5286375" imgH="2343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62785"/>
                        <a:ext cx="11163935" cy="497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41363"/>
          <a:ext cx="11163935" cy="1560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733425" progId="Word.Document.8">
                  <p:embed/>
                </p:oleObj>
              </mc:Choice>
              <mc:Fallback>
                <p:oleObj name="" r:id="rId3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741363"/>
                        <a:ext cx="11163935" cy="15601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11923"/>
          <a:ext cx="11163935" cy="340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11923"/>
                        <a:ext cx="11163935" cy="34042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15123"/>
          <a:ext cx="11163935" cy="254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15123"/>
                        <a:ext cx="11163935" cy="2546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3760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3760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46581"/>
          <a:ext cx="11163935" cy="4020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895475" progId="Word.Document.8">
                  <p:embed/>
                </p:oleObj>
              </mc:Choice>
              <mc:Fallback>
                <p:oleObj name="" r:id="rId3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846581"/>
                        <a:ext cx="11163935" cy="4020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50577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50577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59828"/>
          <a:ext cx="11163935" cy="5499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2590800" progId="Word.Document.8">
                  <p:embed/>
                </p:oleObj>
              </mc:Choice>
              <mc:Fallback>
                <p:oleObj name="" r:id="rId3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159828"/>
                        <a:ext cx="11163935" cy="5499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95400"/>
          <a:ext cx="11163935" cy="382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95400"/>
                        <a:ext cx="11163935" cy="3822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46380"/>
          <a:ext cx="11163935" cy="6906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3248025" progId="Word.Document.8">
                  <p:embed/>
                </p:oleObj>
              </mc:Choice>
              <mc:Fallback>
                <p:oleObj name="" r:id="rId1" imgW="5286375" imgH="32480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46380"/>
                        <a:ext cx="11163935" cy="6906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54175"/>
          <a:ext cx="11163935" cy="3398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54175"/>
                        <a:ext cx="11163935" cy="3398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915670"/>
          <a:ext cx="11163935" cy="4875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915670"/>
                        <a:ext cx="11163935" cy="4875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9090"/>
          <a:ext cx="11163935" cy="6111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876550" progId="Word.Document.8">
                  <p:embed/>
                </p:oleObj>
              </mc:Choice>
              <mc:Fallback>
                <p:oleObj name="" r:id="rId1" imgW="5286375" imgH="2876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39090"/>
                        <a:ext cx="11163935" cy="6111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49183"/>
          <a:ext cx="1116393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349183"/>
                        <a:ext cx="11163935" cy="192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70623"/>
          <a:ext cx="11163935" cy="381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70623"/>
                        <a:ext cx="11163935" cy="3815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888548"/>
          <a:ext cx="11163935" cy="445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4888548"/>
                        <a:ext cx="11163935" cy="445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07720"/>
          <a:ext cx="11163935" cy="3821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807720"/>
                        <a:ext cx="11163935" cy="3821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388168"/>
          <a:ext cx="11163935" cy="1496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704850" progId="Word.Document.8">
                  <p:embed/>
                </p:oleObj>
              </mc:Choice>
              <mc:Fallback>
                <p:oleObj name="" r:id="rId3" imgW="5286375" imgH="704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4388168"/>
                        <a:ext cx="11163935" cy="1496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35635"/>
          <a:ext cx="11163935" cy="3940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57375" progId="Word.Document.8">
                  <p:embed/>
                </p:oleObj>
              </mc:Choice>
              <mc:Fallback>
                <p:oleObj name="" r:id="rId1" imgW="5286375" imgH="1857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35635"/>
                        <a:ext cx="11163935" cy="3940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888106"/>
          <a:ext cx="11163935" cy="234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888106"/>
                        <a:ext cx="11163935" cy="234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31290"/>
          <a:ext cx="11163935" cy="2950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90650" progId="Word.Document.8">
                  <p:embed/>
                </p:oleObj>
              </mc:Choice>
              <mc:Fallback>
                <p:oleObj name="" r:id="rId1" imgW="5286375" imgH="1390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31290"/>
                        <a:ext cx="11163935" cy="2950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4237991"/>
          <a:ext cx="11163935" cy="1294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4237991"/>
                        <a:ext cx="11163935" cy="12941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93115"/>
          <a:ext cx="11163935" cy="542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52700" progId="Word.Document.8">
                  <p:embed/>
                </p:oleObj>
              </mc:Choice>
              <mc:Fallback>
                <p:oleObj name="" r:id="rId1" imgW="5286375" imgH="2552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93115"/>
                        <a:ext cx="11163935" cy="5420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65810"/>
          <a:ext cx="11163935" cy="5420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552700" progId="Word.Document.8">
                  <p:embed/>
                </p:oleObj>
              </mc:Choice>
              <mc:Fallback>
                <p:oleObj name="" r:id="rId1" imgW="5286375" imgH="2552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65810"/>
                        <a:ext cx="11163935" cy="5420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宽屏</PresentationFormat>
  <Paragraphs>6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26</vt:i4>
      </vt:variant>
    </vt:vector>
  </HeadingPairs>
  <TitlesOfParts>
    <vt:vector size="70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70</cp:revision>
  <dcterms:created xsi:type="dcterms:W3CDTF">2023-08-09T12:44:00Z</dcterms:created>
  <dcterms:modified xsi:type="dcterms:W3CDTF">2025-04-12T01:45:29Z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