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396" r:id="rId6"/>
    <p:sldId id="449" r:id="rId7"/>
    <p:sldId id="403" r:id="rId8"/>
    <p:sldId id="404" r:id="rId9"/>
    <p:sldId id="623" r:id="rId10"/>
    <p:sldId id="406" r:id="rId11"/>
    <p:sldId id="646" r:id="rId12"/>
    <p:sldId id="463" r:id="rId13"/>
    <p:sldId id="639" r:id="rId14"/>
    <p:sldId id="408" r:id="rId15"/>
    <p:sldId id="409" r:id="rId16"/>
    <p:sldId id="629" r:id="rId17"/>
    <p:sldId id="648" r:id="rId18"/>
    <p:sldId id="524" r:id="rId19"/>
    <p:sldId id="640" r:id="rId20"/>
    <p:sldId id="630" r:id="rId21"/>
    <p:sldId id="582" r:id="rId22"/>
    <p:sldId id="609" r:id="rId23"/>
    <p:sldId id="641" r:id="rId24"/>
    <p:sldId id="651" r:id="rId25"/>
    <p:sldId id="652" r:id="rId26"/>
    <p:sldId id="631" r:id="rId27"/>
    <p:sldId id="632" r:id="rId28"/>
    <p:sldId id="642" r:id="rId29"/>
    <p:sldId id="643" r:id="rId30"/>
    <p:sldId id="659" r:id="rId31"/>
    <p:sldId id="610" r:id="rId32"/>
    <p:sldId id="583" r:id="rId33"/>
    <p:sldId id="602" r:id="rId34"/>
    <p:sldId id="633" r:id="rId35"/>
    <p:sldId id="660" r:id="rId36"/>
    <p:sldId id="661" r:id="rId37"/>
    <p:sldId id="653" r:id="rId38"/>
    <p:sldId id="634" r:id="rId39"/>
    <p:sldId id="654" r:id="rId40"/>
    <p:sldId id="657" r:id="rId41"/>
    <p:sldId id="658" r:id="rId42"/>
    <p:sldId id="352" r:id="rId43"/>
  </p:sldIdLst>
  <p:sldSz cx="12192000" cy="6858000"/>
  <p:notesSz cx="6858000" cy="9144000"/>
  <p:custDataLst>
    <p:tags r:id="rId4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PS" initials="W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8" Type="http://schemas.openxmlformats.org/officeDocument/2006/relationships/tags" Target="tags/tag103.xml"/><Relationship Id="rId47" Type="http://schemas.openxmlformats.org/officeDocument/2006/relationships/commentAuthors" Target="commentAuthors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9.emf"/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8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9.bin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4.e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23.emf"/><Relationship Id="rId1" Type="http://schemas.openxmlformats.org/officeDocument/2006/relationships/oleObject" Target="../embeddings/oleObject20.bin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6.e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2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7.emf"/><Relationship Id="rId1" Type="http://schemas.openxmlformats.org/officeDocument/2006/relationships/oleObject" Target="../embeddings/oleObject24.bin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9.e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28.emf"/><Relationship Id="rId1" Type="http://schemas.openxmlformats.org/officeDocument/2006/relationships/oleObject" Target="../embeddings/oleObject25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0.emf"/><Relationship Id="rId1" Type="http://schemas.openxmlformats.org/officeDocument/2006/relationships/oleObject" Target="../embeddings/oleObject27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8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2.emf"/><Relationship Id="rId1" Type="http://schemas.openxmlformats.org/officeDocument/2006/relationships/oleObject" Target="../embeddings/oleObject29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3.emf"/><Relationship Id="rId1" Type="http://schemas.openxmlformats.org/officeDocument/2006/relationships/oleObject" Target="../embeddings/oleObject30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4.emf"/><Relationship Id="rId1" Type="http://schemas.openxmlformats.org/officeDocument/2006/relationships/oleObject" Target="../embeddings/oleObject31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2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6.emf"/><Relationship Id="rId1" Type="http://schemas.openxmlformats.org/officeDocument/2006/relationships/oleObject" Target="../embeddings/oleObject33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7.emf"/><Relationship Id="rId1" Type="http://schemas.openxmlformats.org/officeDocument/2006/relationships/oleObject" Target="../embeddings/oleObject34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8.emf"/><Relationship Id="rId1" Type="http://schemas.openxmlformats.org/officeDocument/2006/relationships/oleObject" Target="../embeddings/oleObject35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9.emf"/><Relationship Id="rId1" Type="http://schemas.openxmlformats.org/officeDocument/2006/relationships/oleObject" Target="../embeddings/oleObject36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0.emf"/><Relationship Id="rId1" Type="http://schemas.openxmlformats.org/officeDocument/2006/relationships/oleObject" Target="../embeddings/oleObject37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1.emf"/><Relationship Id="rId1" Type="http://schemas.openxmlformats.org/officeDocument/2006/relationships/oleObject" Target="../embeddings/oleObject38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2.emf"/><Relationship Id="rId1" Type="http://schemas.openxmlformats.org/officeDocument/2006/relationships/oleObject" Target="../embeddings/oleObject39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3.emf"/><Relationship Id="rId1" Type="http://schemas.openxmlformats.org/officeDocument/2006/relationships/oleObject" Target="../embeddings/oleObject40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.xml"/><Relationship Id="rId8" Type="http://schemas.openxmlformats.org/officeDocument/2006/relationships/image" Target="../media/image9.e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8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e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6.emf"/><Relationship Id="rId10" Type="http://schemas.openxmlformats.org/officeDocument/2006/relationships/vmlDrawing" Target="../drawings/vmlDrawing2.vml"/><Relationship Id="rId1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4.emf"/><Relationship Id="rId1" Type="http://schemas.openxmlformats.org/officeDocument/2006/relationships/oleObject" Target="../embeddings/oleObject41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5.emf"/><Relationship Id="rId1" Type="http://schemas.openxmlformats.org/officeDocument/2006/relationships/oleObject" Target="../embeddings/oleObject42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6.emf"/><Relationship Id="rId1" Type="http://schemas.openxmlformats.org/officeDocument/2006/relationships/oleObject" Target="../embeddings/oleObject43.bin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7.emf"/><Relationship Id="rId1" Type="http://schemas.openxmlformats.org/officeDocument/2006/relationships/oleObject" Target="../embeddings/oleObject44.bin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8.emf"/><Relationship Id="rId1" Type="http://schemas.openxmlformats.org/officeDocument/2006/relationships/oleObject" Target="../embeddings/oleObject45.bin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9.emf"/><Relationship Id="rId1" Type="http://schemas.openxmlformats.org/officeDocument/2006/relationships/oleObject" Target="../embeddings/oleObject46.bin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0.emf"/><Relationship Id="rId1" Type="http://schemas.openxmlformats.org/officeDocument/2006/relationships/oleObject" Target="../embeddings/oleObject47.bin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1.emf"/><Relationship Id="rId1" Type="http://schemas.openxmlformats.org/officeDocument/2006/relationships/oleObject" Target="../embeddings/oleObject48.bin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2.emf"/><Relationship Id="rId1" Type="http://schemas.openxmlformats.org/officeDocument/2006/relationships/oleObject" Target="../embeddings/oleObject49.bin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3.emf"/><Relationship Id="rId1" Type="http://schemas.openxmlformats.org/officeDocument/2006/relationships/oleObject" Target="../embeddings/oleObject50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1.e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0.emf"/><Relationship Id="rId1" Type="http://schemas.openxmlformats.org/officeDocument/2006/relationships/oleObject" Target="../embeddings/oleObject7.bin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4.e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6.e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8.e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4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6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2  </a:t>
            </a:r>
            <a:r>
              <a:rPr lang="zh-CN" altLang="en-US" sz="3200"/>
              <a:t>空间几何体的表面积与体积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372735" y="2330450"/>
            <a:ext cx="6259830" cy="543560"/>
          </a:xfrm>
        </p:spPr>
        <p:txBody>
          <a:bodyPr>
            <a:noAutofit/>
          </a:bodyPr>
          <a:lstStyle/>
          <a:p>
            <a:r>
              <a:rPr lang="zh-CN" altLang="en-US" sz="3100">
                <a:solidFill>
                  <a:schemeClr val="tx1"/>
                </a:solidFill>
              </a:rPr>
              <a:t>第七章</a:t>
            </a:r>
            <a:r>
              <a:rPr lang="en-US" altLang="zh-CN" sz="3100">
                <a:solidFill>
                  <a:schemeClr val="tx1"/>
                </a:solidFill>
              </a:rPr>
              <a:t>  </a:t>
            </a:r>
            <a:r>
              <a:rPr sz="3100">
                <a:solidFill>
                  <a:schemeClr val="tx1"/>
                </a:solidFill>
              </a:rPr>
              <a:t>立体几何</a:t>
            </a:r>
            <a:endParaRPr sz="31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7238" y="1362075"/>
          <a:ext cx="10713085" cy="3637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781175" progId="Word.Document.8">
                  <p:embed/>
                </p:oleObj>
              </mc:Choice>
              <mc:Fallback>
                <p:oleObj name="" r:id="rId1" imgW="5286375" imgH="1781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7238" y="1362075"/>
                        <a:ext cx="10713085" cy="3637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7238" y="497840"/>
          <a:ext cx="10713085" cy="636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114675" progId="Word.Document.8">
                  <p:embed/>
                </p:oleObj>
              </mc:Choice>
              <mc:Fallback>
                <p:oleObj name="" r:id="rId1" imgW="5286375" imgH="31146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7238" y="497840"/>
                        <a:ext cx="10713085" cy="6360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26210"/>
          <a:ext cx="10713085" cy="1858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04875" progId="Word.Document.8">
                  <p:embed/>
                </p:oleObj>
              </mc:Choice>
              <mc:Fallback>
                <p:oleObj name="" r:id="rId1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26210"/>
                        <a:ext cx="10713085" cy="1858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940050"/>
          <a:ext cx="10713085" cy="1662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809625" progId="Word.Document.8">
                  <p:embed/>
                </p:oleObj>
              </mc:Choice>
              <mc:Fallback>
                <p:oleObj name="" r:id="rId3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940050"/>
                        <a:ext cx="10713085" cy="1662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713" y="1149668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713" y="1149668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853883"/>
          <a:ext cx="10713720" cy="4176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2047875" progId="Word.Document.8">
                  <p:embed/>
                </p:oleObj>
              </mc:Choice>
              <mc:Fallback>
                <p:oleObj name="" r:id="rId3" imgW="5286375" imgH="2047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1853883"/>
                        <a:ext cx="10713720" cy="4176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296035"/>
          <a:ext cx="10713720" cy="4447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81225" progId="Word.Document.8">
                  <p:embed/>
                </p:oleObj>
              </mc:Choice>
              <mc:Fallback>
                <p:oleObj name="" r:id="rId1" imgW="5286375" imgH="2181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296035"/>
                        <a:ext cx="10713720" cy="4447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448435"/>
          <a:ext cx="10713720" cy="225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04900" progId="Word.Document.8">
                  <p:embed/>
                </p:oleObj>
              </mc:Choice>
              <mc:Fallback>
                <p:oleObj name="" r:id="rId1" imgW="5286375" imgH="1104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448435"/>
                        <a:ext cx="10713720" cy="225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3463608"/>
          <a:ext cx="10713720" cy="1691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828675" progId="Word.Document.8">
                  <p:embed/>
                </p:oleObj>
              </mc:Choice>
              <mc:Fallback>
                <p:oleObj name="" r:id="rId3" imgW="5286375" imgH="8286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3463608"/>
                        <a:ext cx="10713720" cy="1691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17943"/>
          <a:ext cx="10713085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17943"/>
                        <a:ext cx="10713085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011680"/>
          <a:ext cx="10713085" cy="2447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011680"/>
                        <a:ext cx="10713085" cy="2447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813243"/>
          <a:ext cx="10713085" cy="2661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04925" progId="Word.Document.8">
                  <p:embed/>
                </p:oleObj>
              </mc:Choice>
              <mc:Fallback>
                <p:oleObj name="" r:id="rId1" imgW="5286375" imgH="1304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813243"/>
                        <a:ext cx="10713085" cy="2661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78598"/>
          <a:ext cx="10713085" cy="4077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00250" progId="Word.Document.8">
                  <p:embed/>
                </p:oleObj>
              </mc:Choice>
              <mc:Fallback>
                <p:oleObj name="" r:id="rId1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78598"/>
                        <a:ext cx="10713085" cy="4077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59560"/>
          <a:ext cx="11522710" cy="893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409575" progId="Word.Document.12">
                  <p:embed/>
                </p:oleObj>
              </mc:Choice>
              <mc:Fallback>
                <p:oleObj name="" r:id="rId1" imgW="5286375" imgH="4095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59560"/>
                        <a:ext cx="11522710" cy="893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604771"/>
          <a:ext cx="10713085" cy="1648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809625" progId="Word.Document.8">
                  <p:embed/>
                </p:oleObj>
              </mc:Choice>
              <mc:Fallback>
                <p:oleObj name="" r:id="rId3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604771"/>
                        <a:ext cx="10713085" cy="1648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369503"/>
          <a:ext cx="10713085" cy="2389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71575" progId="Word.Document.8">
                  <p:embed/>
                </p:oleObj>
              </mc:Choice>
              <mc:Fallback>
                <p:oleObj name="" r:id="rId1" imgW="5286375" imgH="1171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369503"/>
                        <a:ext cx="10713085" cy="2389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58290"/>
          <a:ext cx="10713085" cy="3300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19250" progId="Word.Document.8">
                  <p:embed/>
                </p:oleObj>
              </mc:Choice>
              <mc:Fallback>
                <p:oleObj name="" r:id="rId1" imgW="5286375" imgH="1619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58290"/>
                        <a:ext cx="10713085" cy="3300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70380"/>
          <a:ext cx="10713085" cy="2856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00175" progId="Word.Document.8">
                  <p:embed/>
                </p:oleObj>
              </mc:Choice>
              <mc:Fallback>
                <p:oleObj name="" r:id="rId1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70380"/>
                        <a:ext cx="10713085" cy="2856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140268"/>
          <a:ext cx="10713085" cy="2173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66800" progId="Word.Document.8">
                  <p:embed/>
                </p:oleObj>
              </mc:Choice>
              <mc:Fallback>
                <p:oleObj name="" r:id="rId1" imgW="5286375" imgH="1066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140268"/>
                        <a:ext cx="10713085" cy="2173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72845"/>
          <a:ext cx="10713085" cy="4681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95525" progId="Word.Document.8">
                  <p:embed/>
                </p:oleObj>
              </mc:Choice>
              <mc:Fallback>
                <p:oleObj name="" r:id="rId1" imgW="5286375" imgH="2295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72845"/>
                        <a:ext cx="10713085" cy="4681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923608"/>
          <a:ext cx="10713085" cy="5010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457450" progId="Word.Document.8">
                  <p:embed/>
                </p:oleObj>
              </mc:Choice>
              <mc:Fallback>
                <p:oleObj name="" r:id="rId1" imgW="5286375" imgH="2457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923608"/>
                        <a:ext cx="10713085" cy="5010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858838"/>
          <a:ext cx="10713085" cy="5690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790825" progId="Word.Document.8">
                  <p:embed/>
                </p:oleObj>
              </mc:Choice>
              <mc:Fallback>
                <p:oleObj name="" r:id="rId1" imgW="5286375" imgH="2790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858838"/>
                        <a:ext cx="10713085" cy="5690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50060"/>
          <a:ext cx="10713085" cy="1049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50060"/>
                        <a:ext cx="10713085" cy="1049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94473"/>
          <a:ext cx="10713085" cy="4177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47875" progId="Word.Document.8">
                  <p:embed/>
                </p:oleObj>
              </mc:Choice>
              <mc:Fallback>
                <p:oleObj name="" r:id="rId1" imgW="5286375" imgH="2047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94473"/>
                        <a:ext cx="10713085" cy="4177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665163"/>
          <a:ext cx="10713085" cy="5685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790825" progId="Word.Document.8">
                  <p:embed/>
                </p:oleObj>
              </mc:Choice>
              <mc:Fallback>
                <p:oleObj name="" r:id="rId1" imgW="5286375" imgH="2790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665163"/>
                        <a:ext cx="10713085" cy="5685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7238" y="848678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7238" y="848678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921" y="1541145"/>
          <a:ext cx="10713720" cy="501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2457450" progId="Word.Document.8">
                  <p:embed/>
                </p:oleObj>
              </mc:Choice>
              <mc:Fallback>
                <p:oleObj name="" r:id="rId3" imgW="5286375" imgH="2457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6921" y="1541145"/>
                        <a:ext cx="10713720" cy="5010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655811" y="2920049"/>
          <a:ext cx="1071372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655811" y="2920049"/>
                        <a:ext cx="1071372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56631" y="5397184"/>
          <a:ext cx="1071372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56631" y="5397184"/>
                        <a:ext cx="1071372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823" y="1688465"/>
          <a:ext cx="10713085" cy="1242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609600" progId="Word.Document.8">
                  <p:embed/>
                </p:oleObj>
              </mc:Choice>
              <mc:Fallback>
                <p:oleObj name="" r:id="rId1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8823" y="1688465"/>
                        <a:ext cx="10713085" cy="1242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823" y="359410"/>
          <a:ext cx="10713085" cy="6308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095625" progId="Word.Document.8">
                  <p:embed/>
                </p:oleObj>
              </mc:Choice>
              <mc:Fallback>
                <p:oleObj name="" r:id="rId1" imgW="5286375" imgH="3095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8823" y="359410"/>
                        <a:ext cx="10713085" cy="6308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823" y="710565"/>
          <a:ext cx="10713085" cy="5287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90800" progId="Word.Document.8">
                  <p:embed/>
                </p:oleObj>
              </mc:Choice>
              <mc:Fallback>
                <p:oleObj name="" r:id="rId1" imgW="5286375" imgH="2590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8823" y="710565"/>
                        <a:ext cx="10713085" cy="5287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823" y="614680"/>
          <a:ext cx="10713085" cy="600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943225" progId="Word.Document.8">
                  <p:embed/>
                </p:oleObj>
              </mc:Choice>
              <mc:Fallback>
                <p:oleObj name="" r:id="rId1" imgW="5286375" imgH="2943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8823" y="614680"/>
                        <a:ext cx="10713085" cy="600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823" y="866458"/>
          <a:ext cx="10713085" cy="5288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90800" progId="Word.Document.8">
                  <p:embed/>
                </p:oleObj>
              </mc:Choice>
              <mc:Fallback>
                <p:oleObj name="" r:id="rId1" imgW="5286375" imgH="2590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8823" y="866458"/>
                        <a:ext cx="10713085" cy="5288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823" y="1658938"/>
          <a:ext cx="10713085" cy="318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62100" progId="Word.Document.8">
                  <p:embed/>
                </p:oleObj>
              </mc:Choice>
              <mc:Fallback>
                <p:oleObj name="" r:id="rId1" imgW="5286375" imgH="15621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8823" y="1658938"/>
                        <a:ext cx="10713085" cy="318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823" y="1701165"/>
          <a:ext cx="10713085" cy="3455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95450" progId="Word.Document.8">
                  <p:embed/>
                </p:oleObj>
              </mc:Choice>
              <mc:Fallback>
                <p:oleObj name="" r:id="rId1" imgW="5286375" imgH="1695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8823" y="1701165"/>
                        <a:ext cx="10713085" cy="3455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823" y="727075"/>
          <a:ext cx="10713085" cy="5882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886075" progId="Word.Document.8">
                  <p:embed/>
                </p:oleObj>
              </mc:Choice>
              <mc:Fallback>
                <p:oleObj name="" r:id="rId1" imgW="5286375" imgH="28860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8823" y="727075"/>
                        <a:ext cx="10713085" cy="5882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823" y="1290320"/>
          <a:ext cx="10713085" cy="4545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28850" progId="Word.Document.8">
                  <p:embed/>
                </p:oleObj>
              </mc:Choice>
              <mc:Fallback>
                <p:oleObj name="" r:id="rId1" imgW="5286375" imgH="2228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8823" y="1290320"/>
                        <a:ext cx="10713085" cy="4545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823" y="2100263"/>
          <a:ext cx="10713085" cy="3030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85900" progId="Word.Document.8">
                  <p:embed/>
                </p:oleObj>
              </mc:Choice>
              <mc:Fallback>
                <p:oleObj name="" r:id="rId1" imgW="5286375" imgH="1485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8823" y="2100263"/>
                        <a:ext cx="10713085" cy="3030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42708"/>
          <a:ext cx="11522710" cy="894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409575" progId="Word.Document.12">
                  <p:embed/>
                </p:oleObj>
              </mc:Choice>
              <mc:Fallback>
                <p:oleObj name="" r:id="rId1" imgW="5286375" imgH="4095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42708"/>
                        <a:ext cx="11522710" cy="894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712086"/>
          <a:ext cx="10713085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712086"/>
                        <a:ext cx="10713085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495993"/>
          <a:ext cx="10713085" cy="1646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809625" progId="Word.Document.8">
                  <p:embed/>
                </p:oleObj>
              </mc:Choice>
              <mc:Fallback>
                <p:oleObj name="" r:id="rId5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8348" y="3495993"/>
                        <a:ext cx="10713085" cy="1646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THANKS</a:t>
            </a:r>
            <a:endParaRPr lang="zh-CN" altLang="en-US"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66240"/>
          <a:ext cx="10713085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66240"/>
                        <a:ext cx="10713085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516188"/>
          <a:ext cx="10713085" cy="973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476250" progId="Word.Document.8">
                  <p:embed/>
                </p:oleObj>
              </mc:Choice>
              <mc:Fallback>
                <p:oleObj name="" r:id="rId3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516188"/>
                        <a:ext cx="10713085" cy="973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59865"/>
          <a:ext cx="10713085" cy="842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09575" progId="Word.Document.8">
                  <p:embed/>
                </p:oleObj>
              </mc:Choice>
              <mc:Fallback>
                <p:oleObj name="" r:id="rId1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59865"/>
                        <a:ext cx="10713085" cy="842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507933"/>
          <a:ext cx="10713085" cy="1840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904875" progId="Word.Document.8">
                  <p:embed/>
                </p:oleObj>
              </mc:Choice>
              <mc:Fallback>
                <p:oleObj name="" r:id="rId3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507933"/>
                        <a:ext cx="10713085" cy="1840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65288"/>
          <a:ext cx="10713085" cy="43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65288"/>
                        <a:ext cx="10713085" cy="431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428241"/>
          <a:ext cx="10713085" cy="123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609600" progId="Word.Document.8">
                  <p:embed/>
                </p:oleObj>
              </mc:Choice>
              <mc:Fallback>
                <p:oleObj name="" r:id="rId3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428241"/>
                        <a:ext cx="10713085" cy="1239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02385"/>
          <a:ext cx="10713085" cy="3907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914525" progId="Word.Document.8">
                  <p:embed/>
                </p:oleObj>
              </mc:Choice>
              <mc:Fallback>
                <p:oleObj name="" r:id="rId1" imgW="5286375" imgH="1914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02385"/>
                        <a:ext cx="10713085" cy="3907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193290"/>
          <a:ext cx="10713085" cy="1808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85825" progId="Word.Document.8">
                  <p:embed/>
                </p:oleObj>
              </mc:Choice>
              <mc:Fallback>
                <p:oleObj name="" r:id="rId1" imgW="5286375" imgH="885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193290"/>
                        <a:ext cx="10713085" cy="1808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WPS 演示</Application>
  <PresentationFormat>宽屏</PresentationFormat>
  <Paragraphs>6</Paragraphs>
  <Slides>40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50</vt:i4>
      </vt:variant>
      <vt:variant>
        <vt:lpstr>幻灯片标题</vt:lpstr>
      </vt:variant>
      <vt:variant>
        <vt:i4>40</vt:i4>
      </vt:variant>
    </vt:vector>
  </HeadingPairs>
  <TitlesOfParts>
    <vt:vector size="100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84</cp:revision>
  <dcterms:created xsi:type="dcterms:W3CDTF">2023-08-09T12:44:00Z</dcterms:created>
  <dcterms:modified xsi:type="dcterms:W3CDTF">2025-04-10T05:38:57Z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