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434" r:id="rId8"/>
    <p:sldId id="399" r:id="rId9"/>
    <p:sldId id="435" r:id="rId10"/>
    <p:sldId id="400" r:id="rId11"/>
    <p:sldId id="436" r:id="rId12"/>
    <p:sldId id="401" r:id="rId13"/>
    <p:sldId id="426" r:id="rId14"/>
    <p:sldId id="437" r:id="rId15"/>
    <p:sldId id="404" r:id="rId16"/>
    <p:sldId id="415" r:id="rId17"/>
    <p:sldId id="405" r:id="rId18"/>
    <p:sldId id="427" r:id="rId19"/>
    <p:sldId id="406" r:id="rId20"/>
    <p:sldId id="428" r:id="rId21"/>
    <p:sldId id="438" r:id="rId22"/>
    <p:sldId id="439" r:id="rId23"/>
    <p:sldId id="440" r:id="rId24"/>
    <p:sldId id="410" r:id="rId25"/>
    <p:sldId id="411" r:id="rId26"/>
    <p:sldId id="412" r:id="rId27"/>
    <p:sldId id="424" r:id="rId28"/>
    <p:sldId id="417" r:id="rId29"/>
    <p:sldId id="418" r:id="rId30"/>
    <p:sldId id="419" r:id="rId31"/>
    <p:sldId id="420" r:id="rId32"/>
    <p:sldId id="432" r:id="rId33"/>
    <p:sldId id="433" r:id="rId34"/>
    <p:sldId id="352" r:id="rId35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gs" Target="tags/tag103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6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7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2  </a:t>
            </a:r>
            <a:r>
              <a:rPr lang="zh-CN" altLang="en-US" sz="3200"/>
              <a:t>空间几何体的表面积与体积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第七章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86728"/>
          <a:ext cx="11163935" cy="6128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86075" progId="Word.Document.8">
                  <p:embed/>
                </p:oleObj>
              </mc:Choice>
              <mc:Fallback>
                <p:oleObj name="" r:id="rId1" imgW="5286375" imgH="2886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86728"/>
                        <a:ext cx="11163935" cy="6128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91590"/>
          <a:ext cx="11163935" cy="43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057400" progId="Word.Document.8">
                  <p:embed/>
                </p:oleObj>
              </mc:Choice>
              <mc:Fallback>
                <p:oleObj name="" r:id="rId1" imgW="5286375" imgH="2057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91590"/>
                        <a:ext cx="11163935" cy="436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64323"/>
          <a:ext cx="11163935" cy="3823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64323"/>
                        <a:ext cx="11163935" cy="3823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6813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6813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522221"/>
          <a:ext cx="11163935" cy="214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522221"/>
                        <a:ext cx="11163935" cy="2143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68525"/>
          <a:ext cx="11163935" cy="2547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168525"/>
                        <a:ext cx="11163935" cy="2547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14693"/>
          <a:ext cx="11163935" cy="5306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14693"/>
                        <a:ext cx="11163935" cy="5306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65443"/>
          <a:ext cx="11163935" cy="613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86075" progId="Word.Document.8">
                  <p:embed/>
                </p:oleObj>
              </mc:Choice>
              <mc:Fallback>
                <p:oleObj name="" r:id="rId1" imgW="5286375" imgH="2886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65443"/>
                        <a:ext cx="11163935" cy="613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33818"/>
          <a:ext cx="11163935" cy="425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33818"/>
                        <a:ext cx="11163935" cy="4252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57313"/>
          <a:ext cx="11163935" cy="425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57313"/>
                        <a:ext cx="11163935" cy="4252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43305"/>
          <a:ext cx="11163935" cy="4880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43305"/>
                        <a:ext cx="11163935" cy="4880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3760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3760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53236"/>
          <a:ext cx="11163935" cy="234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753236"/>
                        <a:ext cx="11163935" cy="2344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734753"/>
          <a:ext cx="11163935" cy="228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1076325" progId="Word.Document.8">
                  <p:embed/>
                </p:oleObj>
              </mc:Choice>
              <mc:Fallback>
                <p:oleObj name="" r:id="rId5" imgW="5286375" imgH="1076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3734753"/>
                        <a:ext cx="11163935" cy="2284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30580"/>
          <a:ext cx="11163935" cy="5306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30580"/>
                        <a:ext cx="11163935" cy="5306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41388"/>
          <a:ext cx="11163935" cy="5084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41388"/>
                        <a:ext cx="11163935" cy="5084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3148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3148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133408"/>
          <a:ext cx="11163935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600200" progId="Word.Document.8">
                  <p:embed/>
                </p:oleObj>
              </mc:Choice>
              <mc:Fallback>
                <p:oleObj name="" r:id="rId3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133408"/>
                        <a:ext cx="11163935" cy="340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82053"/>
          <a:ext cx="11163935" cy="2351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1104900" progId="Word.Document.8">
                  <p:embed/>
                </p:oleObj>
              </mc:Choice>
              <mc:Fallback>
                <p:oleObj name="" r:id="rId5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1182053"/>
                        <a:ext cx="11163935" cy="2351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538413"/>
          <a:ext cx="11163935" cy="382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538413"/>
                        <a:ext cx="11163935" cy="3820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47358"/>
          <a:ext cx="11163935" cy="214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447358"/>
                        <a:ext cx="11163935" cy="2148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39938"/>
          <a:ext cx="11163935" cy="214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39938"/>
                        <a:ext cx="11163935" cy="2148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64173"/>
          <a:ext cx="11163935" cy="5944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800350" progId="Word.Document.8">
                  <p:embed/>
                </p:oleObj>
              </mc:Choice>
              <mc:Fallback>
                <p:oleObj name="" r:id="rId1" imgW="5286375" imgH="2800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64173"/>
                        <a:ext cx="11163935" cy="5944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0577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0577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60793"/>
          <a:ext cx="11163935" cy="529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495550" progId="Word.Document.8">
                  <p:embed/>
                </p:oleObj>
              </mc:Choice>
              <mc:Fallback>
                <p:oleObj name="" r:id="rId3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260793"/>
                        <a:ext cx="11163935" cy="529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0823"/>
          <a:ext cx="11163935" cy="6351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30823"/>
                        <a:ext cx="11163935" cy="6351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17930"/>
          <a:ext cx="11163935" cy="465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17930"/>
                        <a:ext cx="11163935" cy="4658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10920"/>
          <a:ext cx="11163935" cy="487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10920"/>
                        <a:ext cx="11163935" cy="4875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07223"/>
          <a:ext cx="11163935" cy="2342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07223"/>
                        <a:ext cx="11163935" cy="2342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903981"/>
          <a:ext cx="1116393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504825" progId="Word.Document.8">
                  <p:embed/>
                </p:oleObj>
              </mc:Choice>
              <mc:Fallback>
                <p:oleObj name="" r:id="rId3" imgW="5286375" imgH="504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903981"/>
                        <a:ext cx="11163935" cy="107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53858"/>
          <a:ext cx="11163935" cy="339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53858"/>
                        <a:ext cx="11163935" cy="3399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13105"/>
          <a:ext cx="11163935" cy="5363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524125" progId="Word.Document.8">
                  <p:embed/>
                </p:oleObj>
              </mc:Choice>
              <mc:Fallback>
                <p:oleObj name="" r:id="rId1" imgW="5286375" imgH="2524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13105"/>
                        <a:ext cx="11163935" cy="5363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15950"/>
          <a:ext cx="11163935" cy="550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15950"/>
                        <a:ext cx="11163935" cy="550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86118"/>
          <a:ext cx="11163935" cy="5702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86118"/>
                        <a:ext cx="11163935" cy="5702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9695"/>
          <a:ext cx="11163935" cy="424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9695"/>
                        <a:ext cx="11163935" cy="424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95705"/>
          <a:ext cx="11163935" cy="432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38350" progId="Word.Document.8">
                  <p:embed/>
                </p:oleObj>
              </mc:Choice>
              <mc:Fallback>
                <p:oleObj name="" r:id="rId1" imgW="5286375" imgH="2038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95705"/>
                        <a:ext cx="11163935" cy="4325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92008"/>
          <a:ext cx="11163935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92008"/>
                        <a:ext cx="11163935" cy="214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89280"/>
          <a:ext cx="11163935" cy="5681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76525" progId="Word.Document.8">
                  <p:embed/>
                </p:oleObj>
              </mc:Choice>
              <mc:Fallback>
                <p:oleObj name="" r:id="rId1" imgW="5286375" imgH="2676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89280"/>
                        <a:ext cx="11163935" cy="5681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演示</Application>
  <PresentationFormat>宽屏</PresentationFormat>
  <Paragraphs>6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38</vt:i4>
      </vt:variant>
      <vt:variant>
        <vt:lpstr>幻灯片标题</vt:lpstr>
      </vt:variant>
      <vt:variant>
        <vt:i4>32</vt:i4>
      </vt:variant>
    </vt:vector>
  </HeadingPairs>
  <TitlesOfParts>
    <vt:vector size="80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71</cp:revision>
  <dcterms:created xsi:type="dcterms:W3CDTF">2023-08-09T12:44:00Z</dcterms:created>
  <dcterms:modified xsi:type="dcterms:W3CDTF">2025-04-12T01:53:36Z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