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61" r:id="rId7"/>
    <p:sldId id="449" r:id="rId8"/>
    <p:sldId id="403" r:id="rId9"/>
    <p:sldId id="404" r:id="rId10"/>
    <p:sldId id="662" r:id="rId11"/>
    <p:sldId id="623" r:id="rId12"/>
    <p:sldId id="409" r:id="rId13"/>
    <p:sldId id="629" r:id="rId14"/>
    <p:sldId id="648" r:id="rId15"/>
    <p:sldId id="663" r:id="rId16"/>
    <p:sldId id="524" r:id="rId17"/>
    <p:sldId id="640" r:id="rId18"/>
    <p:sldId id="630" r:id="rId19"/>
    <p:sldId id="582" r:id="rId20"/>
    <p:sldId id="609" r:id="rId21"/>
    <p:sldId id="641" r:id="rId22"/>
    <p:sldId id="651" r:id="rId23"/>
    <p:sldId id="664" r:id="rId24"/>
    <p:sldId id="652" r:id="rId25"/>
    <p:sldId id="631" r:id="rId26"/>
    <p:sldId id="665" r:id="rId27"/>
    <p:sldId id="632" r:id="rId28"/>
    <p:sldId id="642" r:id="rId29"/>
    <p:sldId id="659" r:id="rId30"/>
    <p:sldId id="610" r:id="rId31"/>
    <p:sldId id="583" r:id="rId32"/>
    <p:sldId id="602" r:id="rId33"/>
    <p:sldId id="633" r:id="rId34"/>
    <p:sldId id="660" r:id="rId35"/>
    <p:sldId id="666" r:id="rId36"/>
    <p:sldId id="667" r:id="rId37"/>
    <p:sldId id="653" r:id="rId38"/>
    <p:sldId id="634" r:id="rId39"/>
    <p:sldId id="657" r:id="rId40"/>
    <p:sldId id="658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  <p:sldId id="677" r:id="rId51"/>
    <p:sldId id="678" r:id="rId52"/>
    <p:sldId id="352" r:id="rId53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103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4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8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球的接、切、截问题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96805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96805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67218"/>
          <a:ext cx="10713720" cy="330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19250" progId="Word.Document.8">
                  <p:embed/>
                </p:oleObj>
              </mc:Choice>
              <mc:Fallback>
                <p:oleObj name="" r:id="rId3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867218"/>
                        <a:ext cx="10713720" cy="330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70903"/>
          <a:ext cx="10713720" cy="427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70903"/>
                        <a:ext cx="10713720" cy="427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035" name="图片 100035" descr="@@@bea29d7b-07d7-4034-8d14-0c738ed44d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510" y="3766820"/>
            <a:ext cx="2213610" cy="210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51038"/>
          <a:ext cx="10713720" cy="244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51038"/>
                        <a:ext cx="10713720" cy="244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96290"/>
          <a:ext cx="10713720" cy="54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96290"/>
                        <a:ext cx="10713720" cy="54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794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794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7603"/>
          <a:ext cx="10713085" cy="419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7603"/>
                        <a:ext cx="10713085" cy="419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0600"/>
          <a:ext cx="1071308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0600"/>
                        <a:ext cx="10713085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7965"/>
          <a:ext cx="1071308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7965"/>
                        <a:ext cx="10713085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9878"/>
          <a:ext cx="10713085" cy="699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29000" progId="Word.Document.8">
                  <p:embed/>
                </p:oleObj>
              </mc:Choice>
              <mc:Fallback>
                <p:oleObj name="" r:id="rId1" imgW="5286375" imgH="3429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89878"/>
                        <a:ext cx="10713085" cy="699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0228"/>
          <a:ext cx="10713085" cy="27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0228"/>
                        <a:ext cx="10713085" cy="277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82241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82241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2968"/>
          <a:ext cx="10713085" cy="509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2968"/>
                        <a:ext cx="10713085" cy="509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8943"/>
          <a:ext cx="10713085" cy="345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8943"/>
                        <a:ext cx="10713085" cy="345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43100"/>
          <a:ext cx="10713085" cy="164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43100"/>
                        <a:ext cx="10713085" cy="164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4800"/>
          <a:ext cx="10713085" cy="689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04800"/>
                        <a:ext cx="10713085" cy="689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181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181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3053"/>
          <a:ext cx="10713085" cy="12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3053"/>
                        <a:ext cx="10713085" cy="1243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99110"/>
          <a:ext cx="10713085" cy="640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43250" progId="Word.Document.8">
                  <p:embed/>
                </p:oleObj>
              </mc:Choice>
              <mc:Fallback>
                <p:oleObj name="" r:id="rId1" imgW="5286375" imgH="3143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99110"/>
                        <a:ext cx="10713085" cy="640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5948"/>
          <a:ext cx="10713085" cy="184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5948"/>
                        <a:ext cx="10713085" cy="184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9918"/>
          <a:ext cx="10713085" cy="345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9918"/>
                        <a:ext cx="10713085" cy="345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399858"/>
          <a:ext cx="10713085" cy="2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399858"/>
                        <a:ext cx="10713085" cy="256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99358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99358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556" y="2685733"/>
          <a:ext cx="1071372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556" y="2685733"/>
                        <a:ext cx="1071372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2601" y="371316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1" y="371316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8826" y="418623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8826" y="418623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359218"/>
          <a:ext cx="10713085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359218"/>
                        <a:ext cx="10713085" cy="430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759268"/>
          <a:ext cx="10713085" cy="225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759268"/>
                        <a:ext cx="10713085" cy="225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749108"/>
          <a:ext cx="10713085" cy="225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749108"/>
                        <a:ext cx="10713085" cy="225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079818"/>
          <a:ext cx="10713085" cy="509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079818"/>
                        <a:ext cx="10713085" cy="509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3004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3004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027555"/>
          <a:ext cx="10713085" cy="244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027555"/>
                        <a:ext cx="10713085" cy="244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38760"/>
          <a:ext cx="10713085" cy="669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38760"/>
                        <a:ext cx="10713085" cy="669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056130"/>
          <a:ext cx="10713085" cy="169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056130"/>
                        <a:ext cx="10713085" cy="169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36220"/>
          <a:ext cx="10713085" cy="707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67100" progId="Word.Document.8">
                  <p:embed/>
                </p:oleObj>
              </mc:Choice>
              <mc:Fallback>
                <p:oleObj name="" r:id="rId1" imgW="5286375" imgH="3467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36220"/>
                        <a:ext cx="10713085" cy="707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71955"/>
          <a:ext cx="10713085" cy="308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71955"/>
                        <a:ext cx="10713085" cy="308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556" y="1516698"/>
          <a:ext cx="10713720" cy="407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556" y="1516698"/>
                        <a:ext cx="10713720" cy="407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2001" y="250539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2001" y="250539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7526" y="308895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7526" y="308895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8026" y="358235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88026" y="358235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0051" y="4389122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0051" y="4389122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6056" y="517652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6056" y="517652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241743"/>
          <a:ext cx="10713085" cy="476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33625" progId="Word.Document.8">
                  <p:embed/>
                </p:oleObj>
              </mc:Choice>
              <mc:Fallback>
                <p:oleObj name="" r:id="rId1" imgW="5286375" imgH="2333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241743"/>
                        <a:ext cx="10713085" cy="476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735773"/>
          <a:ext cx="10713085" cy="244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735773"/>
                        <a:ext cx="10713085" cy="244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26845"/>
          <a:ext cx="10713085" cy="400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26845"/>
                        <a:ext cx="10713085" cy="400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387793"/>
          <a:ext cx="10713085" cy="408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387793"/>
                        <a:ext cx="10713085" cy="408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290320"/>
          <a:ext cx="10713085" cy="427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290320"/>
                        <a:ext cx="10713085" cy="427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54686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54686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408873"/>
          <a:ext cx="1071308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28625" progId="Word.Document.8">
                  <p:embed/>
                </p:oleObj>
              </mc:Choice>
              <mc:Fallback>
                <p:oleObj name="" r:id="rId1" imgW="5286375" imgH="428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408873"/>
                        <a:ext cx="10713085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646113"/>
          <a:ext cx="10713085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646113"/>
                        <a:ext cx="10713085" cy="556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34515"/>
          <a:ext cx="1071308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28625" progId="Word.Document.8">
                  <p:embed/>
                </p:oleObj>
              </mc:Choice>
              <mc:Fallback>
                <p:oleObj name="" r:id="rId1" imgW="5286375" imgH="428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34515"/>
                        <a:ext cx="1071308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541655"/>
          <a:ext cx="10713085" cy="595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14650" progId="Word.Document.8">
                  <p:embed/>
                </p:oleObj>
              </mc:Choice>
              <mc:Fallback>
                <p:oleObj name="" r:id="rId1" imgW="5286375" imgH="2914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541655"/>
                        <a:ext cx="10713085" cy="595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6623"/>
          <a:ext cx="1152271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6623"/>
                        <a:ext cx="1152271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0831"/>
          <a:ext cx="10713085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60831"/>
                        <a:ext cx="10713085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08008"/>
          <a:ext cx="1071308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400175" progId="Word.Document.8">
                  <p:embed/>
                </p:oleObj>
              </mc:Choice>
              <mc:Fallback>
                <p:oleObj name="" r:id="rId5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108008"/>
                        <a:ext cx="10713085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3595"/>
          <a:ext cx="10713085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3595"/>
                        <a:ext cx="10713085" cy="144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3806"/>
          <a:ext cx="10713085" cy="387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3806"/>
                        <a:ext cx="10713085" cy="3874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4425"/>
          <a:ext cx="10713085" cy="430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4425"/>
                        <a:ext cx="10713085" cy="430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4858"/>
          <a:ext cx="10713085" cy="246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4858"/>
                        <a:ext cx="10713085" cy="246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1313"/>
          <a:ext cx="10713085" cy="150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1313"/>
                        <a:ext cx="10713085" cy="1509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13381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13381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62</vt:i4>
      </vt:variant>
      <vt:variant>
        <vt:lpstr>幻灯片标题</vt:lpstr>
      </vt:variant>
      <vt:variant>
        <vt:i4>50</vt:i4>
      </vt:variant>
    </vt:vector>
  </HeadingPairs>
  <TitlesOfParts>
    <vt:vector size="12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83</cp:revision>
  <dcterms:created xsi:type="dcterms:W3CDTF">2023-08-09T12:44:00Z</dcterms:created>
  <dcterms:modified xsi:type="dcterms:W3CDTF">2025-04-01T23:51:54Z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