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35" r:id="rId9"/>
    <p:sldId id="400" r:id="rId10"/>
    <p:sldId id="436" r:id="rId11"/>
    <p:sldId id="401" r:id="rId12"/>
    <p:sldId id="426" r:id="rId13"/>
    <p:sldId id="437" r:id="rId14"/>
    <p:sldId id="404" r:id="rId15"/>
    <p:sldId id="415" r:id="rId16"/>
    <p:sldId id="405" r:id="rId17"/>
    <p:sldId id="427" r:id="rId18"/>
    <p:sldId id="441" r:id="rId19"/>
    <p:sldId id="406" r:id="rId20"/>
    <p:sldId id="428" r:id="rId21"/>
    <p:sldId id="438" r:id="rId22"/>
    <p:sldId id="439" r:id="rId23"/>
    <p:sldId id="410" r:id="rId24"/>
    <p:sldId id="442" r:id="rId25"/>
    <p:sldId id="411" r:id="rId26"/>
    <p:sldId id="412" r:id="rId27"/>
    <p:sldId id="424" r:id="rId28"/>
    <p:sldId id="443" r:id="rId29"/>
    <p:sldId id="417" r:id="rId30"/>
    <p:sldId id="418" r:id="rId31"/>
    <p:sldId id="419" r:id="rId32"/>
    <p:sldId id="420" r:id="rId33"/>
    <p:sldId id="432" r:id="rId34"/>
    <p:sldId id="35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0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球的接、切、截问题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5933"/>
          <a:ext cx="11163935" cy="346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28775" progId="Word.Document.8">
                  <p:embed/>
                </p:oleObj>
              </mc:Choice>
              <mc:Fallback>
                <p:oleObj name="" r:id="rId1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45933"/>
                        <a:ext cx="11163935" cy="346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4425"/>
          <a:ext cx="11163935" cy="54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4425"/>
                        <a:ext cx="11163935" cy="54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062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062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7546"/>
          <a:ext cx="11163935" cy="353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66875" progId="Word.Document.8">
                  <p:embed/>
                </p:oleObj>
              </mc:Choice>
              <mc:Fallback>
                <p:oleObj name="" r:id="rId3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47546"/>
                        <a:ext cx="11163935" cy="353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4775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4775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0063"/>
          <a:ext cx="11163935" cy="601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28925" progId="Word.Document.8">
                  <p:embed/>
                </p:oleObj>
              </mc:Choice>
              <mc:Fallback>
                <p:oleObj name="" r:id="rId1" imgW="5286375" imgH="2828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0063"/>
                        <a:ext cx="11163935" cy="601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3445"/>
          <a:ext cx="11163935" cy="524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66975" progId="Word.Document.8">
                  <p:embed/>
                </p:oleObj>
              </mc:Choice>
              <mc:Fallback>
                <p:oleObj name="" r:id="rId1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3445"/>
                        <a:ext cx="11163935" cy="524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0370"/>
          <a:ext cx="11163935" cy="314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76375" progId="Word.Document.8">
                  <p:embed/>
                </p:oleObj>
              </mc:Choice>
              <mc:Fallback>
                <p:oleObj name="" r:id="rId1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0370"/>
                        <a:ext cx="11163935" cy="314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3500"/>
          <a:ext cx="11163935" cy="425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3500"/>
                        <a:ext cx="11163935" cy="425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7750"/>
          <a:ext cx="11163935" cy="473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7750"/>
                        <a:ext cx="11163935" cy="473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9633"/>
          <a:ext cx="1116393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9633"/>
                        <a:ext cx="11163935" cy="55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001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001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18056"/>
          <a:ext cx="11163935" cy="141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18056"/>
                        <a:ext cx="11163935" cy="141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16363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916363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9563"/>
          <a:ext cx="11163935" cy="340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9563"/>
                        <a:ext cx="11163935" cy="340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37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37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0698"/>
          <a:ext cx="1116393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05000" progId="Word.Document.8">
                  <p:embed/>
                </p:oleObj>
              </mc:Choice>
              <mc:Fallback>
                <p:oleObj name="" r:id="rId3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70698"/>
                        <a:ext cx="11163935" cy="405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6883"/>
          <a:ext cx="11163935" cy="298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6883"/>
                        <a:ext cx="11163935" cy="298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45653"/>
          <a:ext cx="11163935" cy="487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45653"/>
                        <a:ext cx="11163935" cy="487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7053"/>
          <a:ext cx="11163935" cy="178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38200" progId="Word.Document.8">
                  <p:embed/>
                </p:oleObj>
              </mc:Choice>
              <mc:Fallback>
                <p:oleObj name="" r:id="rId3" imgW="5286375" imgH="838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547053"/>
                        <a:ext cx="11163935" cy="178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9438"/>
          <a:ext cx="1116393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466725" progId="Word.Document.8">
                  <p:embed/>
                </p:oleObj>
              </mc:Choice>
              <mc:Fallback>
                <p:oleObj name="" r:id="rId1" imgW="5286375" imgH="466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9438"/>
                        <a:ext cx="1116393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7440"/>
          <a:ext cx="11163935" cy="545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7440"/>
                        <a:ext cx="11163935" cy="545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8648"/>
          <a:ext cx="11163935" cy="23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8648"/>
                        <a:ext cx="11163935" cy="232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57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57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7430"/>
          <a:ext cx="11163935" cy="5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27430"/>
                        <a:ext cx="11163935" cy="550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8213"/>
          <a:ext cx="11163935" cy="530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8213"/>
                        <a:ext cx="11163935" cy="530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3990"/>
          <a:ext cx="1116393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3990"/>
                        <a:ext cx="1116393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8188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8188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11868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11868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0920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0920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4845"/>
          <a:ext cx="11163935" cy="424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4845"/>
                        <a:ext cx="11163935" cy="424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29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6995" y="4179570"/>
            <a:ext cx="2166620" cy="206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6233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6233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39428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39428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5800"/>
          <a:ext cx="11163935" cy="307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55800"/>
                        <a:ext cx="11163935" cy="307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3115"/>
          <a:ext cx="1116393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3115"/>
                        <a:ext cx="11163935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9760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9760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695"/>
          <a:ext cx="11163935" cy="675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6695"/>
                        <a:ext cx="11163935" cy="675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3425"/>
          <a:ext cx="11163935" cy="309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3425"/>
                        <a:ext cx="11163935" cy="3094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32</vt:i4>
      </vt:variant>
    </vt:vector>
  </HeadingPairs>
  <TitlesOfParts>
    <vt:vector size="8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2025-04-12T02:05:56Z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