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61" r:id="rId7"/>
    <p:sldId id="679" r:id="rId8"/>
    <p:sldId id="680" r:id="rId9"/>
    <p:sldId id="681" r:id="rId10"/>
    <p:sldId id="682" r:id="rId11"/>
    <p:sldId id="449" r:id="rId12"/>
    <p:sldId id="403" r:id="rId13"/>
    <p:sldId id="404" r:id="rId14"/>
    <p:sldId id="623" r:id="rId15"/>
    <p:sldId id="683" r:id="rId16"/>
    <p:sldId id="684" r:id="rId17"/>
    <p:sldId id="685" r:id="rId18"/>
    <p:sldId id="409" r:id="rId19"/>
    <p:sldId id="629" r:id="rId20"/>
    <p:sldId id="648" r:id="rId21"/>
    <p:sldId id="686" r:id="rId22"/>
    <p:sldId id="663" r:id="rId23"/>
    <p:sldId id="640" r:id="rId24"/>
    <p:sldId id="630" r:id="rId25"/>
    <p:sldId id="582" r:id="rId26"/>
    <p:sldId id="609" r:id="rId27"/>
    <p:sldId id="641" r:id="rId28"/>
    <p:sldId id="687" r:id="rId29"/>
    <p:sldId id="651" r:id="rId30"/>
    <p:sldId id="652" r:id="rId31"/>
    <p:sldId id="631" r:id="rId32"/>
    <p:sldId id="688" r:id="rId33"/>
    <p:sldId id="632" r:id="rId34"/>
    <p:sldId id="642" r:id="rId35"/>
    <p:sldId id="659" r:id="rId36"/>
    <p:sldId id="610" r:id="rId37"/>
    <p:sldId id="689" r:id="rId38"/>
    <p:sldId id="583" r:id="rId39"/>
    <p:sldId id="602" r:id="rId40"/>
    <p:sldId id="690" r:id="rId41"/>
    <p:sldId id="633" r:id="rId42"/>
    <p:sldId id="660" r:id="rId43"/>
    <p:sldId id="352" r:id="rId44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03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54.png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6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5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7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8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空间点、线、面的位置关系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19910"/>
          <a:ext cx="1071308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19910"/>
                        <a:ext cx="1071308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740026"/>
          <a:ext cx="10713085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2740026"/>
                        <a:ext cx="10713085" cy="97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6718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6718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93633"/>
          <a:ext cx="1071308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93633"/>
                        <a:ext cx="1071308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0111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0111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48953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48953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8756"/>
          <a:ext cx="10713085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8756"/>
                        <a:ext cx="10713085" cy="257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275773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275773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71526"/>
          <a:ext cx="10713085" cy="396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71526"/>
                        <a:ext cx="10713085" cy="396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369118"/>
          <a:ext cx="10713085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369118"/>
                        <a:ext cx="10713085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19923"/>
          <a:ext cx="10713085" cy="166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19923"/>
                        <a:ext cx="10713085" cy="166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23273"/>
          <a:ext cx="10713085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23273"/>
                        <a:ext cx="10713085" cy="104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6238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6238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67460"/>
          <a:ext cx="10713720" cy="542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657475" progId="Word.Document.8">
                  <p:embed/>
                </p:oleObj>
              </mc:Choice>
              <mc:Fallback>
                <p:oleObj name="" r:id="rId3" imgW="5286375" imgH="2657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267460"/>
                        <a:ext cx="10713720" cy="542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73393"/>
          <a:ext cx="10713720" cy="637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24200" progId="Word.Document.8">
                  <p:embed/>
                </p:oleObj>
              </mc:Choice>
              <mc:Fallback>
                <p:oleObj name="" r:id="rId1" imgW="5286375" imgH="3124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73393"/>
                        <a:ext cx="10713720" cy="637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23010"/>
          <a:ext cx="1071372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23010"/>
                        <a:ext cx="1071372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41375"/>
          <a:ext cx="10713720" cy="517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33650" progId="Word.Document.8">
                  <p:embed/>
                </p:oleObj>
              </mc:Choice>
              <mc:Fallback>
                <p:oleObj name="" r:id="rId1" imgW="5286375" imgH="2533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41375"/>
                        <a:ext cx="10713720" cy="517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3006"/>
          <a:ext cx="10713085" cy="25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3006"/>
                        <a:ext cx="10713085" cy="25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97598"/>
          <a:ext cx="10713720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97598"/>
                        <a:ext cx="10713720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4440"/>
          <a:ext cx="10713085" cy="400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4440"/>
                        <a:ext cx="10713085" cy="400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89293"/>
          <a:ext cx="10713085" cy="547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89293"/>
                        <a:ext cx="10713085" cy="5479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1325"/>
          <a:ext cx="10713085" cy="361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1325"/>
                        <a:ext cx="10713085" cy="3611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47" descr="X631A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800090" y="2515235"/>
            <a:ext cx="2084070" cy="20046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9733"/>
          <a:ext cx="10713085" cy="381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9733"/>
                        <a:ext cx="10713085" cy="381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433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433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1175"/>
          <a:ext cx="10713085" cy="285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1175"/>
                        <a:ext cx="10713085" cy="285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6098"/>
          <a:ext cx="10713085" cy="326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6098"/>
                        <a:ext cx="10713085" cy="326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2338"/>
          <a:ext cx="1071308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2338"/>
                        <a:ext cx="10713085" cy="487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67043"/>
          <a:ext cx="10713085" cy="648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67043"/>
                        <a:ext cx="10713085" cy="6489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62261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62261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346" y="1344930"/>
          <a:ext cx="10772140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314950" imgH="2571750" progId="Word.Document.8">
                  <p:embed/>
                </p:oleObj>
              </mc:Choice>
              <mc:Fallback>
                <p:oleObj name="" r:id="rId3" imgW="5314950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8346" y="1344930"/>
                        <a:ext cx="10772140" cy="524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86906" y="2572069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6906" y="2572069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00021" y="452310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0021" y="452310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4081" y="4727259"/>
          <a:ext cx="1071372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609600" progId="Word.Document.8">
                  <p:embed/>
                </p:oleObj>
              </mc:Choice>
              <mc:Fallback>
                <p:oleObj name="" r:id="rId9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44081" y="4727259"/>
                        <a:ext cx="10713720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89648"/>
          <a:ext cx="10713085" cy="487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89648"/>
                        <a:ext cx="10713085" cy="487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8740"/>
          <a:ext cx="10713085" cy="379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8740"/>
                        <a:ext cx="10713085" cy="379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660"/>
          <a:ext cx="10713085" cy="472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660"/>
                        <a:ext cx="10713085" cy="472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6548"/>
          <a:ext cx="10713085" cy="429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05025" progId="Word.Document.8">
                  <p:embed/>
                </p:oleObj>
              </mc:Choice>
              <mc:Fallback>
                <p:oleObj name="" r:id="rId1" imgW="5286375" imgH="2105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6548"/>
                        <a:ext cx="10713085" cy="429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42938"/>
          <a:ext cx="10713085" cy="609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42938"/>
                        <a:ext cx="10713085" cy="609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876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876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78623"/>
          <a:ext cx="10713085" cy="244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78623"/>
                        <a:ext cx="10713085" cy="244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670243"/>
          <a:ext cx="10713085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670243"/>
                        <a:ext cx="10713085" cy="568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368935"/>
          <a:ext cx="10713085" cy="628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368935"/>
                        <a:ext cx="10713085" cy="6289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060258"/>
          <a:ext cx="10713085" cy="165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060258"/>
                        <a:ext cx="10713085" cy="165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31913"/>
          <a:ext cx="10714355" cy="444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81225" progId="Word.Document.8">
                  <p:embed/>
                </p:oleObj>
              </mc:Choice>
              <mc:Fallback>
                <p:oleObj name="" r:id="rId1" imgW="5286375" imgH="2181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31913"/>
                        <a:ext cx="10714355" cy="444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04441" y="2937512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4441" y="2937512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4251" y="1593852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4251" y="1593852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2731" y="4581845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2731" y="4581845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4251" y="4592640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34251" y="4592640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347028"/>
          <a:ext cx="10713085" cy="649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347028"/>
                        <a:ext cx="10713085" cy="649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749108"/>
          <a:ext cx="10714355" cy="367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749108"/>
                        <a:ext cx="10714355" cy="3672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7296" y="333438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7296" y="333438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0876" y="386524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00876" y="386524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3971" y="441642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3971" y="441642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4201" y="441769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04201" y="441769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272858"/>
          <a:ext cx="10714355" cy="462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272858"/>
                        <a:ext cx="10714355" cy="462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8186" y="297497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8186" y="297497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5041" y="297497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5041" y="297497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80146" y="297497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80146" y="297497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83373"/>
          <a:ext cx="10714355" cy="400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583373"/>
                        <a:ext cx="10714355" cy="400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1" y="265049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00451" y="265049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17056" y="264160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17056" y="264160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0811" y="315150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40811" y="315150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9636" y="3151507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39636" y="3151507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2039938"/>
          <a:ext cx="10714355" cy="309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2039938"/>
                        <a:ext cx="10714355" cy="3090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15227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15227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04211"/>
          <a:ext cx="1071308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04211"/>
                        <a:ext cx="1071308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78581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878581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68</vt:i4>
      </vt:variant>
      <vt:variant>
        <vt:lpstr>幻灯片标题</vt:lpstr>
      </vt:variant>
      <vt:variant>
        <vt:i4>41</vt:i4>
      </vt:variant>
    </vt:vector>
  </HeadingPairs>
  <TitlesOfParts>
    <vt:vector size="11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84</cp:revision>
  <dcterms:created xsi:type="dcterms:W3CDTF">2023-08-09T12:44:00Z</dcterms:created>
  <dcterms:modified xsi:type="dcterms:W3CDTF">2025-04-01T23:54:12Z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