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35" r:id="rId9"/>
    <p:sldId id="400" r:id="rId10"/>
    <p:sldId id="436" r:id="rId11"/>
    <p:sldId id="401" r:id="rId12"/>
    <p:sldId id="426" r:id="rId13"/>
    <p:sldId id="404" r:id="rId14"/>
    <p:sldId id="415" r:id="rId15"/>
    <p:sldId id="405" r:id="rId16"/>
    <p:sldId id="427" r:id="rId17"/>
    <p:sldId id="406" r:id="rId18"/>
    <p:sldId id="428" r:id="rId19"/>
    <p:sldId id="410" r:id="rId20"/>
    <p:sldId id="411" r:id="rId21"/>
    <p:sldId id="412" r:id="rId22"/>
    <p:sldId id="424" r:id="rId23"/>
    <p:sldId id="417" r:id="rId24"/>
    <p:sldId id="418" r:id="rId25"/>
    <p:sldId id="444" r:id="rId26"/>
    <p:sldId id="419" r:id="rId27"/>
    <p:sldId id="420" r:id="rId28"/>
    <p:sldId id="432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空间点、线、面的位置关系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9925"/>
          <a:ext cx="11163935" cy="546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9925"/>
                        <a:ext cx="11163935" cy="546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062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062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37386"/>
          <a:ext cx="11163935" cy="382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37386"/>
                        <a:ext cx="11163935" cy="3823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图片 63" descr="3c24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17490" y="3299460"/>
            <a:ext cx="2413000" cy="218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11045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11045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1803"/>
          <a:ext cx="11163935" cy="279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1803"/>
                        <a:ext cx="11163935" cy="2795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43430"/>
          <a:ext cx="11163935" cy="231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43430"/>
                        <a:ext cx="11163935" cy="231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6550"/>
          <a:ext cx="11163935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6550"/>
                        <a:ext cx="11163935" cy="415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95" y="2413635"/>
            <a:ext cx="1997710" cy="253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1763"/>
          <a:ext cx="11163935" cy="403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1763"/>
                        <a:ext cx="11163935" cy="403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5088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5088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2105"/>
          <a:ext cx="11163935" cy="29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602105"/>
                        <a:ext cx="11163935" cy="298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53941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853941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33053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33053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40218"/>
          <a:ext cx="11163935" cy="101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40218"/>
                        <a:ext cx="11163935" cy="101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1455"/>
          <a:ext cx="11163935" cy="389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28800" progId="Word.Document.8">
                  <p:embed/>
                </p:oleObj>
              </mc:Choice>
              <mc:Fallback>
                <p:oleObj name="" r:id="rId1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1455"/>
                        <a:ext cx="11163935" cy="389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444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444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86293"/>
          <a:ext cx="11163935" cy="167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86293"/>
                        <a:ext cx="11163935" cy="167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05251"/>
          <a:ext cx="11163935" cy="167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790575" progId="Word.Document.8">
                  <p:embed/>
                </p:oleObj>
              </mc:Choice>
              <mc:Fallback>
                <p:oleObj name="" r:id="rId5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905251"/>
                        <a:ext cx="11163935" cy="167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69328"/>
          <a:ext cx="11163935" cy="570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69328"/>
                        <a:ext cx="11163935" cy="570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16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616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3840"/>
          <a:ext cx="11163935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13840"/>
                        <a:ext cx="11163935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430" y="3527425"/>
            <a:ext cx="2981325" cy="256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5468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35468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1783"/>
          <a:ext cx="11163935" cy="635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1783"/>
                        <a:ext cx="11163935" cy="635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8193"/>
          <a:ext cx="11163935" cy="530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78193"/>
                        <a:ext cx="11163935" cy="530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4738"/>
          <a:ext cx="11163935" cy="507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4738"/>
                        <a:ext cx="11163935" cy="507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1798"/>
          <a:ext cx="1116393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1798"/>
                        <a:ext cx="11163935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19188"/>
          <a:ext cx="11163935" cy="167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19188"/>
                        <a:ext cx="11163935" cy="167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83536"/>
          <a:ext cx="1116393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883536"/>
                        <a:ext cx="1116393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8618"/>
          <a:ext cx="11163935" cy="210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8618"/>
                        <a:ext cx="11163935" cy="210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76308"/>
          <a:ext cx="1116393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76308"/>
                        <a:ext cx="1116393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9378"/>
          <a:ext cx="11163935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9378"/>
                        <a:ext cx="11163935" cy="424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90550"/>
          <a:ext cx="11163935" cy="570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90550"/>
                        <a:ext cx="11163935" cy="570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4945"/>
          <a:ext cx="11163935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4945"/>
                        <a:ext cx="11163935" cy="339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6303"/>
          <a:ext cx="1116393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6303"/>
                        <a:ext cx="1116393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11325"/>
          <a:ext cx="11163935" cy="20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42975" progId="Word.Document.8">
                  <p:embed/>
                </p:oleObj>
              </mc:Choice>
              <mc:Fallback>
                <p:oleObj name="" r:id="rId1" imgW="5286375" imgH="942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11325"/>
                        <a:ext cx="11163935" cy="20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27</vt:i4>
      </vt:variant>
    </vt:vector>
  </HeadingPairs>
  <TitlesOfParts>
    <vt:vector size="7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73</cp:revision>
  <dcterms:created xsi:type="dcterms:W3CDTF">2023-08-09T12:44:00Z</dcterms:created>
  <dcterms:modified xsi:type="dcterms:W3CDTF">2025-04-12T02:13:32Z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