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79" r:id="rId7"/>
    <p:sldId id="682" r:id="rId8"/>
    <p:sldId id="449" r:id="rId9"/>
    <p:sldId id="403" r:id="rId10"/>
    <p:sldId id="404" r:id="rId11"/>
    <p:sldId id="623" r:id="rId12"/>
    <p:sldId id="683" r:id="rId13"/>
    <p:sldId id="684" r:id="rId14"/>
    <p:sldId id="685" r:id="rId15"/>
    <p:sldId id="409" r:id="rId16"/>
    <p:sldId id="629" r:id="rId17"/>
    <p:sldId id="686" r:id="rId18"/>
    <p:sldId id="663" r:id="rId19"/>
    <p:sldId id="691" r:id="rId20"/>
    <p:sldId id="692" r:id="rId21"/>
    <p:sldId id="640" r:id="rId22"/>
    <p:sldId id="630" r:id="rId23"/>
    <p:sldId id="582" r:id="rId24"/>
    <p:sldId id="609" r:id="rId25"/>
    <p:sldId id="641" r:id="rId26"/>
    <p:sldId id="687" r:id="rId27"/>
    <p:sldId id="651" r:id="rId28"/>
    <p:sldId id="652" r:id="rId29"/>
    <p:sldId id="631" r:id="rId30"/>
    <p:sldId id="632" r:id="rId31"/>
    <p:sldId id="642" r:id="rId32"/>
    <p:sldId id="659" r:id="rId33"/>
    <p:sldId id="693" r:id="rId34"/>
    <p:sldId id="610" r:id="rId35"/>
    <p:sldId id="583" r:id="rId36"/>
    <p:sldId id="602" r:id="rId37"/>
    <p:sldId id="694" r:id="rId38"/>
    <p:sldId id="689" r:id="rId39"/>
    <p:sldId id="633" r:id="rId40"/>
    <p:sldId id="660" r:id="rId41"/>
    <p:sldId id="695" r:id="rId42"/>
    <p:sldId id="352" r:id="rId43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03.xml"/><Relationship Id="rId47" Type="http://schemas.openxmlformats.org/officeDocument/2006/relationships/commentAuthors" Target="commentAuthors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8.xml"/><Relationship Id="rId6" Type="http://schemas.openxmlformats.org/officeDocument/2006/relationships/image" Target="NULL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0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4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7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8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直线、平面平行的判定与性质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第七章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立体几何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9491"/>
          <a:ext cx="10713085" cy="312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9491"/>
                        <a:ext cx="10713085" cy="312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29038"/>
          <a:ext cx="10713085" cy="253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729038"/>
                        <a:ext cx="10713085" cy="253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8896"/>
          <a:ext cx="10713085" cy="341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8896"/>
                        <a:ext cx="10713085" cy="3417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52596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52596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71880"/>
          <a:ext cx="10713085" cy="151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71880"/>
                        <a:ext cx="10713085" cy="151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83686"/>
          <a:ext cx="10713085" cy="201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083686"/>
                        <a:ext cx="10713085" cy="201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49" descr="X684.TIF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4100830" y="1894840"/>
            <a:ext cx="1547495" cy="16624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78073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78073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77645"/>
          <a:ext cx="10713720" cy="468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95525" progId="Word.Document.8">
                  <p:embed/>
                </p:oleObj>
              </mc:Choice>
              <mc:Fallback>
                <p:oleObj name="" r:id="rId3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477645"/>
                        <a:ext cx="10713720" cy="468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15415"/>
          <a:ext cx="10713720" cy="4486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0275" progId="Word.Document.8">
                  <p:embed/>
                </p:oleObj>
              </mc:Choice>
              <mc:Fallback>
                <p:oleObj name="" r:id="rId1" imgW="5286375" imgH="2200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15415"/>
                        <a:ext cx="10713720" cy="4486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57580"/>
          <a:ext cx="10713720" cy="494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57580"/>
                        <a:ext cx="10713720" cy="4942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94753"/>
          <a:ext cx="10713720" cy="468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94753"/>
                        <a:ext cx="10713720" cy="468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96060"/>
          <a:ext cx="10713720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96060"/>
                        <a:ext cx="10713720" cy="408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90283"/>
          <a:ext cx="10713720" cy="509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90283"/>
                        <a:ext cx="10713720" cy="509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21118"/>
          <a:ext cx="10713085" cy="421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66925" progId="Word.Document.8">
                  <p:embed/>
                </p:oleObj>
              </mc:Choice>
              <mc:Fallback>
                <p:oleObj name="" r:id="rId1" imgW="5286375" imgH="2066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21118"/>
                        <a:ext cx="10713085" cy="421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2688"/>
          <a:ext cx="10713085" cy="149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52688"/>
                        <a:ext cx="10713085" cy="149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25943"/>
          <a:ext cx="10713085" cy="320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25943"/>
                        <a:ext cx="10713085" cy="320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2545"/>
          <a:ext cx="10713085" cy="440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62175" progId="Word.Document.8">
                  <p:embed/>
                </p:oleObj>
              </mc:Choice>
              <mc:Fallback>
                <p:oleObj name="" r:id="rId1" imgW="5286375" imgH="2162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2545"/>
                        <a:ext cx="10713085" cy="4409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76643"/>
          <a:ext cx="10713085" cy="4996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47925" progId="Word.Document.8">
                  <p:embed/>
                </p:oleObj>
              </mc:Choice>
              <mc:Fallback>
                <p:oleObj name="" r:id="rId1" imgW="5286375" imgH="2447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76643"/>
                        <a:ext cx="10713085" cy="4996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433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433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72323"/>
          <a:ext cx="10713085" cy="227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72323"/>
                        <a:ext cx="10713085" cy="227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7160"/>
          <a:ext cx="10713085" cy="404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7160"/>
                        <a:ext cx="10713085" cy="404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2218"/>
          <a:ext cx="10713085" cy="407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2218"/>
                        <a:ext cx="10713085" cy="407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1910"/>
          <a:ext cx="10713085" cy="479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1910"/>
                        <a:ext cx="10713085" cy="479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76263"/>
          <a:ext cx="10713085" cy="600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43225" progId="Word.Document.8">
                  <p:embed/>
                </p:oleObj>
              </mc:Choice>
              <mc:Fallback>
                <p:oleObj name="" r:id="rId1" imgW="5286375" imgH="2943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76263"/>
                        <a:ext cx="10713085" cy="600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85190"/>
          <a:ext cx="10713085" cy="528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85190"/>
                        <a:ext cx="10713085" cy="528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9471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9471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688465"/>
          <a:ext cx="10714355" cy="472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14575" progId="Word.Document.8">
                  <p:embed/>
                </p:oleObj>
              </mc:Choice>
              <mc:Fallback>
                <p:oleObj name="" r:id="rId3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688465"/>
                        <a:ext cx="10714355" cy="472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01546" y="273875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1546" y="273875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8661" y="272097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8661" y="272097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22221" y="326834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22221" y="326834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98001" y="328612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98001" y="328612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84766" y="4558667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184766" y="4558667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43050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43050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64248"/>
          <a:ext cx="10713085" cy="509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64248"/>
                        <a:ext cx="10713085" cy="509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4330"/>
          <a:ext cx="10713085" cy="360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4330"/>
                        <a:ext cx="10713085" cy="360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802640"/>
          <a:ext cx="10713085" cy="605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71800" progId="Word.Document.8">
                  <p:embed/>
                </p:oleObj>
              </mc:Choice>
              <mc:Fallback>
                <p:oleObj name="" r:id="rId1" imgW="5286375" imgH="2971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802640"/>
                        <a:ext cx="10713085" cy="605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533843"/>
          <a:ext cx="10713085" cy="39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43100" progId="Word.Document.8">
                  <p:embed/>
                </p:oleObj>
              </mc:Choice>
              <mc:Fallback>
                <p:oleObj name="" r:id="rId1" imgW="5286375" imgH="1943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533843"/>
                        <a:ext cx="10713085" cy="395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815148"/>
          <a:ext cx="10713085" cy="339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815148"/>
                        <a:ext cx="10713085" cy="339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876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876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844868"/>
          <a:ext cx="10713085" cy="618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28950" progId="Word.Document.8">
                  <p:embed/>
                </p:oleObj>
              </mc:Choice>
              <mc:Fallback>
                <p:oleObj name="" r:id="rId1" imgW="5286375" imgH="3028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844868"/>
                        <a:ext cx="10713085" cy="6184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734060"/>
          <a:ext cx="10713085" cy="612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00375" progId="Word.Document.8">
                  <p:embed/>
                </p:oleObj>
              </mc:Choice>
              <mc:Fallback>
                <p:oleObj name="" r:id="rId1" imgW="5286375" imgH="3000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734060"/>
                        <a:ext cx="10713085" cy="612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188403"/>
          <a:ext cx="10713085" cy="468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188403"/>
                        <a:ext cx="10713085" cy="468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282700"/>
          <a:ext cx="10714990" cy="4605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282700"/>
                        <a:ext cx="10714990" cy="4605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9591" y="232537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39591" y="232537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63241" y="288290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3241" y="288290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91906" y="289179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91906" y="289179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1576" y="465836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1576" y="465836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5246" y="4658362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65246" y="4658362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248093"/>
          <a:ext cx="10714355" cy="42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248093"/>
                        <a:ext cx="10714355" cy="4261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4198"/>
          <a:ext cx="1152271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4198"/>
                        <a:ext cx="1152271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04211"/>
          <a:ext cx="1071308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04211"/>
                        <a:ext cx="1071308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78581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878581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545590"/>
          <a:ext cx="10713085" cy="97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545590"/>
                        <a:ext cx="10713085" cy="97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524761"/>
          <a:ext cx="10713085" cy="97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823" y="2524761"/>
                        <a:ext cx="10713085" cy="974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1763"/>
          <a:ext cx="1071308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1763"/>
                        <a:ext cx="1071308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393633"/>
          <a:ext cx="1071308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393633"/>
                        <a:ext cx="10713085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75156"/>
          <a:ext cx="10713085" cy="98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75156"/>
                        <a:ext cx="10713085" cy="981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87333"/>
          <a:ext cx="10713085" cy="1491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87333"/>
                        <a:ext cx="10713085" cy="1491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59</vt:i4>
      </vt:variant>
      <vt:variant>
        <vt:lpstr>幻灯片标题</vt:lpstr>
      </vt:variant>
      <vt:variant>
        <vt:i4>40</vt:i4>
      </vt:variant>
    </vt:vector>
  </HeadingPairs>
  <TitlesOfParts>
    <vt:vector size="10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85</cp:revision>
  <dcterms:created xsi:type="dcterms:W3CDTF">2023-08-09T12:44:00Z</dcterms:created>
  <dcterms:modified xsi:type="dcterms:W3CDTF">2025-04-01T23:56:16Z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