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45" r:id="rId6"/>
    <p:sldId id="446" r:id="rId7"/>
    <p:sldId id="396" r:id="rId8"/>
    <p:sldId id="447" r:id="rId9"/>
    <p:sldId id="398" r:id="rId10"/>
    <p:sldId id="448" r:id="rId11"/>
    <p:sldId id="399" r:id="rId12"/>
    <p:sldId id="435" r:id="rId13"/>
    <p:sldId id="400" r:id="rId14"/>
    <p:sldId id="436" r:id="rId15"/>
    <p:sldId id="401" r:id="rId16"/>
    <p:sldId id="426" r:id="rId17"/>
    <p:sldId id="449" r:id="rId18"/>
    <p:sldId id="404" r:id="rId19"/>
    <p:sldId id="415" r:id="rId20"/>
    <p:sldId id="450" r:id="rId21"/>
    <p:sldId id="451" r:id="rId22"/>
    <p:sldId id="452" r:id="rId23"/>
    <p:sldId id="405" r:id="rId24"/>
    <p:sldId id="427" r:id="rId25"/>
    <p:sldId id="406" r:id="rId26"/>
    <p:sldId id="428" r:id="rId27"/>
    <p:sldId id="453" r:id="rId28"/>
    <p:sldId id="410" r:id="rId29"/>
    <p:sldId id="454" r:id="rId30"/>
    <p:sldId id="411" r:id="rId31"/>
    <p:sldId id="455" r:id="rId32"/>
    <p:sldId id="412" r:id="rId33"/>
    <p:sldId id="424" r:id="rId34"/>
    <p:sldId id="417" r:id="rId35"/>
    <p:sldId id="418" r:id="rId36"/>
    <p:sldId id="419" r:id="rId37"/>
    <p:sldId id="420" r:id="rId38"/>
    <p:sldId id="35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0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直线、平面平行的判定与性质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5970"/>
          <a:ext cx="11163935" cy="319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5970"/>
                        <a:ext cx="11163935" cy="319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1" name="图片 351" descr="2401V3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2855" y="3971290"/>
            <a:ext cx="2066290" cy="210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6028"/>
          <a:ext cx="11163935" cy="426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6028"/>
                        <a:ext cx="11163935" cy="426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7358"/>
          <a:ext cx="11163935" cy="604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7358"/>
                        <a:ext cx="11163935" cy="604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1513"/>
          <a:ext cx="11163935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1513"/>
                        <a:ext cx="11163935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6693"/>
          <a:ext cx="11163935" cy="360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6693"/>
                        <a:ext cx="11163935" cy="360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2300"/>
          <a:ext cx="11163935" cy="570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2300"/>
                        <a:ext cx="11163935" cy="5707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72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72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49426"/>
          <a:ext cx="11163935" cy="424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49426"/>
                        <a:ext cx="11163935" cy="424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6315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6315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4715"/>
          <a:ext cx="1116393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4715"/>
                        <a:ext cx="1116393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8088"/>
          <a:ext cx="11163935" cy="445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8088"/>
                        <a:ext cx="11163935" cy="445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444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444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9140"/>
          <a:ext cx="11163935" cy="311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66850" progId="Word.Document.8">
                  <p:embed/>
                </p:oleObj>
              </mc:Choice>
              <mc:Fallback>
                <p:oleObj name="" r:id="rId3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09140"/>
                        <a:ext cx="11163935" cy="311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8088"/>
          <a:ext cx="11163935" cy="445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8088"/>
                        <a:ext cx="11163935" cy="4451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7638"/>
          <a:ext cx="11163935" cy="340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7638"/>
                        <a:ext cx="11163935" cy="340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69328"/>
          <a:ext cx="11163935" cy="445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69328"/>
                        <a:ext cx="11163935" cy="445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9618"/>
          <a:ext cx="11163935" cy="591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9618"/>
                        <a:ext cx="11163935" cy="591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6795"/>
          <a:ext cx="11163935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6795"/>
                        <a:ext cx="11163935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0968"/>
          <a:ext cx="11163935" cy="405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0968"/>
                        <a:ext cx="11163935" cy="405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44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44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09520"/>
          <a:ext cx="11163935" cy="141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09520"/>
                        <a:ext cx="11163935" cy="141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6463"/>
          <a:ext cx="11163935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6463"/>
                        <a:ext cx="11163935" cy="509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0350"/>
          <a:ext cx="11163935" cy="371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0350"/>
                        <a:ext cx="11163935" cy="371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9873"/>
          <a:ext cx="11163935" cy="373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9873"/>
                        <a:ext cx="11163935" cy="373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2720"/>
          <a:ext cx="11163935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2720"/>
                        <a:ext cx="11163935" cy="424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9458"/>
          <a:ext cx="11163935" cy="215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09458"/>
                        <a:ext cx="11163935" cy="2150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7360"/>
          <a:ext cx="11163935" cy="649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057525" progId="Word.Document.8">
                  <p:embed/>
                </p:oleObj>
              </mc:Choice>
              <mc:Fallback>
                <p:oleObj name="" r:id="rId1" imgW="5286375" imgH="3057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7360"/>
                        <a:ext cx="11163935" cy="649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027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027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4193"/>
          <a:ext cx="11163935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981200" progId="Word.Document.8">
                  <p:embed/>
                </p:oleObj>
              </mc:Choice>
              <mc:Fallback>
                <p:oleObj name="" r:id="rId3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94193"/>
                        <a:ext cx="11163935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8715"/>
          <a:ext cx="11163935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8715"/>
                        <a:ext cx="11163935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0610"/>
          <a:ext cx="11163935" cy="490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0610"/>
                        <a:ext cx="11163935" cy="490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5005"/>
          <a:ext cx="11163935" cy="556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5005"/>
                        <a:ext cx="11163935" cy="556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5205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5205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7858"/>
          <a:ext cx="11163935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7858"/>
                        <a:ext cx="11163935" cy="282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2193"/>
          <a:ext cx="11163935" cy="499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2193"/>
                        <a:ext cx="11163935" cy="499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3823"/>
          <a:ext cx="11163935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3823"/>
                        <a:ext cx="11163935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8953"/>
          <a:ext cx="1116393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8953"/>
                        <a:ext cx="11163935" cy="334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38973"/>
          <a:ext cx="1116393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38973"/>
                        <a:ext cx="11163935" cy="236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6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36</vt:i4>
      </vt:variant>
    </vt:vector>
  </HeadingPairs>
  <TitlesOfParts>
    <vt:vector size="8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2025-04-12T02:24:24Z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