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682" r:id="rId8"/>
    <p:sldId id="449" r:id="rId9"/>
    <p:sldId id="403" r:id="rId10"/>
    <p:sldId id="404" r:id="rId11"/>
    <p:sldId id="683" r:id="rId12"/>
    <p:sldId id="684" r:id="rId13"/>
    <p:sldId id="685" r:id="rId14"/>
    <p:sldId id="409" r:id="rId15"/>
    <p:sldId id="629" r:id="rId16"/>
    <p:sldId id="686" r:id="rId17"/>
    <p:sldId id="640" r:id="rId18"/>
    <p:sldId id="630" r:id="rId19"/>
    <p:sldId id="696" r:id="rId20"/>
    <p:sldId id="582" r:id="rId21"/>
    <p:sldId id="609" r:id="rId22"/>
    <p:sldId id="697" r:id="rId23"/>
    <p:sldId id="698" r:id="rId24"/>
    <p:sldId id="699" r:id="rId25"/>
    <p:sldId id="641" r:id="rId26"/>
    <p:sldId id="687" r:id="rId27"/>
    <p:sldId id="651" r:id="rId28"/>
    <p:sldId id="631" r:id="rId29"/>
    <p:sldId id="632" r:id="rId30"/>
    <p:sldId id="700" r:id="rId31"/>
    <p:sldId id="642" r:id="rId32"/>
    <p:sldId id="352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直线、平面垂直的判定与性质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8896"/>
          <a:ext cx="10713085" cy="34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8896"/>
                        <a:ext cx="10713085" cy="341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2596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52596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41513"/>
          <a:ext cx="10713085" cy="106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41513"/>
                        <a:ext cx="10713085" cy="106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90838"/>
          <a:ext cx="1071308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90838"/>
                        <a:ext cx="10713085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3749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3749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33475"/>
          <a:ext cx="10713720" cy="621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3048000" progId="Word.Document.8">
                  <p:embed/>
                </p:oleObj>
              </mc:Choice>
              <mc:Fallback>
                <p:oleObj name="" r:id="rId3" imgW="5286375" imgH="3048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133475"/>
                        <a:ext cx="10713720" cy="621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16953"/>
          <a:ext cx="10713720" cy="52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16953"/>
                        <a:ext cx="10713720" cy="52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7890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7890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1548"/>
          <a:ext cx="10713085" cy="590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95600" progId="Word.Document.8">
                  <p:embed/>
                </p:oleObj>
              </mc:Choice>
              <mc:Fallback>
                <p:oleObj name="" r:id="rId1" imgW="5286375" imgH="2895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1548"/>
                        <a:ext cx="10713085" cy="590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6130"/>
          <a:ext cx="10713085" cy="528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6130"/>
                        <a:ext cx="10713085" cy="528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9260"/>
          <a:ext cx="10713085" cy="34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9260"/>
                        <a:ext cx="10713085" cy="34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21018"/>
          <a:ext cx="10713085" cy="705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57575" progId="Word.Document.8">
                  <p:embed/>
                </p:oleObj>
              </mc:Choice>
              <mc:Fallback>
                <p:oleObj name="" r:id="rId1" imgW="5286375" imgH="3457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21018"/>
                        <a:ext cx="10713085" cy="705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49593"/>
          <a:ext cx="10713085" cy="692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90900" progId="Word.Document.8">
                  <p:embed/>
                </p:oleObj>
              </mc:Choice>
              <mc:Fallback>
                <p:oleObj name="" r:id="rId1" imgW="5286375" imgH="3390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49593"/>
                        <a:ext cx="10713085" cy="692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78698"/>
          <a:ext cx="10713085" cy="201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78698"/>
                        <a:ext cx="10713085" cy="201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8450"/>
          <a:ext cx="10713085" cy="719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524250" progId="Word.Document.8">
                  <p:embed/>
                </p:oleObj>
              </mc:Choice>
              <mc:Fallback>
                <p:oleObj name="" r:id="rId1" imgW="5286375" imgH="3524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8450"/>
                        <a:ext cx="10713085" cy="719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5025"/>
          <a:ext cx="10713085" cy="569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5025"/>
                        <a:ext cx="10713085" cy="569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8910"/>
          <a:ext cx="10713085" cy="408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8910"/>
                        <a:ext cx="10713085" cy="408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4338"/>
          <a:ext cx="10713085" cy="68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62325" progId="Word.Document.8">
                  <p:embed/>
                </p:oleObj>
              </mc:Choice>
              <mc:Fallback>
                <p:oleObj name="" r:id="rId1" imgW="5286375" imgH="3362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14338"/>
                        <a:ext cx="10713085" cy="685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6743"/>
          <a:ext cx="1071308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6743"/>
                        <a:ext cx="10713085" cy="225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8655"/>
          <a:ext cx="10713085" cy="588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8655"/>
                        <a:ext cx="10713085" cy="588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319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319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4873"/>
          <a:ext cx="10713085" cy="525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4873"/>
                        <a:ext cx="10713085" cy="525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8193"/>
          <a:ext cx="10713085" cy="549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95575" progId="Word.Document.8">
                  <p:embed/>
                </p:oleObj>
              </mc:Choice>
              <mc:Fallback>
                <p:oleObj name="" r:id="rId1" imgW="5286375" imgH="2695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8193"/>
                        <a:ext cx="10713085" cy="549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934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934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677670"/>
          <a:ext cx="10714355" cy="474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24100" progId="Word.Document.8">
                  <p:embed/>
                </p:oleObj>
              </mc:Choice>
              <mc:Fallback>
                <p:oleObj name="" r:id="rId3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677670"/>
                        <a:ext cx="10714355" cy="474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1206" y="339344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1206" y="339344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68361" y="2892110"/>
          <a:ext cx="10713720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809625" progId="Word.Document.8">
                  <p:embed/>
                </p:oleObj>
              </mc:Choice>
              <mc:Fallback>
                <p:oleObj name="" r:id="rId7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8361" y="2892110"/>
                        <a:ext cx="10713720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4871" y="5262883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4871" y="5262883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1546" y="4840608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51546" y="4840608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077913"/>
          <a:ext cx="10714990" cy="501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077913"/>
                        <a:ext cx="10714990" cy="501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8151" y="266827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8151" y="266827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9356" y="2703832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9356" y="2703832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986" y="4386265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3986" y="4386265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7121" y="3896998"/>
          <a:ext cx="10713720" cy="166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809625" progId="Word.Document.8">
                  <p:embed/>
                </p:oleObj>
              </mc:Choice>
              <mc:Fallback>
                <p:oleObj name="" r:id="rId9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07121" y="3896998"/>
                        <a:ext cx="10713720" cy="166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686878"/>
          <a:ext cx="1071435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686878"/>
                        <a:ext cx="10714355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4211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4211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92221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792221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545590"/>
          <a:ext cx="1071308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545590"/>
                        <a:ext cx="10713085" cy="97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524761"/>
          <a:ext cx="1071308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524761"/>
                        <a:ext cx="1071308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1445"/>
          <a:ext cx="1071308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1445"/>
                        <a:ext cx="10713085" cy="98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9363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9363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9241"/>
          <a:ext cx="10713085" cy="204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9241"/>
                        <a:ext cx="10713085" cy="204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6938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6938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30</vt:i4>
      </vt:variant>
    </vt:vector>
  </HeadingPairs>
  <TitlesOfParts>
    <vt:vector size="8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87</cp:revision>
  <dcterms:created xsi:type="dcterms:W3CDTF">2023-08-09T12:44:00Z</dcterms:created>
  <dcterms:modified xsi:type="dcterms:W3CDTF">2025-04-01T23:59:14Z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