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445" r:id="rId6"/>
    <p:sldId id="396" r:id="rId7"/>
    <p:sldId id="398" r:id="rId8"/>
    <p:sldId id="448" r:id="rId9"/>
    <p:sldId id="399" r:id="rId10"/>
    <p:sldId id="435" r:id="rId11"/>
    <p:sldId id="400" r:id="rId12"/>
    <p:sldId id="436" r:id="rId13"/>
    <p:sldId id="401" r:id="rId14"/>
    <p:sldId id="426" r:id="rId15"/>
    <p:sldId id="449" r:id="rId16"/>
    <p:sldId id="456" r:id="rId17"/>
    <p:sldId id="404" r:id="rId18"/>
    <p:sldId id="415" r:id="rId19"/>
    <p:sldId id="405" r:id="rId20"/>
    <p:sldId id="427" r:id="rId21"/>
    <p:sldId id="406" r:id="rId22"/>
    <p:sldId id="428" r:id="rId23"/>
    <p:sldId id="453" r:id="rId24"/>
    <p:sldId id="410" r:id="rId25"/>
    <p:sldId id="411" r:id="rId26"/>
    <p:sldId id="455" r:id="rId27"/>
    <p:sldId id="412" r:id="rId28"/>
    <p:sldId id="424" r:id="rId29"/>
    <p:sldId id="417" r:id="rId30"/>
    <p:sldId id="418" r:id="rId31"/>
    <p:sldId id="419" r:id="rId32"/>
    <p:sldId id="420" r:id="rId33"/>
    <p:sldId id="457" r:id="rId34"/>
    <p:sldId id="458" r:id="rId35"/>
    <p:sldId id="352" r:id="rId36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gs" Target="tags/tag103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2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6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4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7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28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29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0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8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1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3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8.xml"/><Relationship Id="rId4" Type="http://schemas.openxmlformats.org/officeDocument/2006/relationships/image" Target="t259.TIF" TargetMode="External"/><Relationship Id="rId3" Type="http://schemas.openxmlformats.org/officeDocument/2006/relationships/image" Target="../media/image41.png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4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5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36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37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8.e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6  </a:t>
            </a:r>
            <a:r>
              <a:rPr lang="zh-CN" altLang="en-US" sz="3200"/>
              <a:t>直线、平面垂直的判定与性质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第七章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69608"/>
          <a:ext cx="11163935" cy="560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38425" progId="Word.Document.8">
                  <p:embed/>
                </p:oleObj>
              </mc:Choice>
              <mc:Fallback>
                <p:oleObj name="" r:id="rId1" imgW="5286375" imgH="2638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69608"/>
                        <a:ext cx="11163935" cy="560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93203"/>
          <a:ext cx="11163935" cy="341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9725" progId="Word.Document.8">
                  <p:embed/>
                </p:oleObj>
              </mc:Choice>
              <mc:Fallback>
                <p:oleObj name="" r:id="rId1" imgW="5286375" imgH="1609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93203"/>
                        <a:ext cx="11163935" cy="341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7" name="图片 387" descr="1442HHH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99430" y="2679700"/>
            <a:ext cx="2077720" cy="19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90320"/>
          <a:ext cx="11163935" cy="3826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90320"/>
                        <a:ext cx="11163935" cy="3826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39545"/>
          <a:ext cx="11163935" cy="3825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39545"/>
                        <a:ext cx="11163935" cy="3825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47140"/>
          <a:ext cx="11163935" cy="421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981200" progId="Word.Document.8">
                  <p:embed/>
                </p:oleObj>
              </mc:Choice>
              <mc:Fallback>
                <p:oleObj name="" r:id="rId1" imgW="5286375" imgH="1981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47140"/>
                        <a:ext cx="11163935" cy="421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7887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7887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09141"/>
          <a:ext cx="11163935" cy="321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514475" progId="Word.Document.8">
                  <p:embed/>
                </p:oleObj>
              </mc:Choice>
              <mc:Fallback>
                <p:oleObj name="" r:id="rId3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009141"/>
                        <a:ext cx="11163935" cy="3218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35468"/>
          <a:ext cx="11163935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35468"/>
                        <a:ext cx="11163935" cy="319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38910"/>
          <a:ext cx="11163935" cy="4154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52625" progId="Word.Document.8">
                  <p:embed/>
                </p:oleObj>
              </mc:Choice>
              <mc:Fallback>
                <p:oleObj name="" r:id="rId1" imgW="5286375" imgH="1952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38910"/>
                        <a:ext cx="11163935" cy="4154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4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560" y="2382520"/>
            <a:ext cx="235077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94778"/>
          <a:ext cx="11163935" cy="360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94778"/>
                        <a:ext cx="11163935" cy="360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67865"/>
          <a:ext cx="11163935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95400" progId="Word.Document.8">
                  <p:embed/>
                </p:oleObj>
              </mc:Choice>
              <mc:Fallback>
                <p:oleObj name="" r:id="rId1" imgW="5286375" imgH="1295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67865"/>
                        <a:ext cx="11163935" cy="275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62368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62368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13560"/>
          <a:ext cx="11163935" cy="424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000250" progId="Word.Document.8">
                  <p:embed/>
                </p:oleObj>
              </mc:Choice>
              <mc:Fallback>
                <p:oleObj name="" r:id="rId3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813560"/>
                        <a:ext cx="11163935" cy="4249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" name="图片 107" descr="加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36845" y="3102610"/>
            <a:ext cx="193865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16735"/>
          <a:ext cx="11163935" cy="320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16735"/>
                        <a:ext cx="11163935" cy="320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43523"/>
          <a:ext cx="11163935" cy="6364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43523"/>
                        <a:ext cx="11163935" cy="6364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379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379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88845"/>
          <a:ext cx="11163935" cy="192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188845"/>
                        <a:ext cx="11163935" cy="1927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666808"/>
          <a:ext cx="11163935" cy="1299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3666808"/>
                        <a:ext cx="11163935" cy="1299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28850"/>
          <a:ext cx="11163935" cy="1502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704850" progId="Word.Document.8">
                  <p:embed/>
                </p:oleObj>
              </mc:Choice>
              <mc:Fallback>
                <p:oleObj name="" r:id="rId1" imgW="5286375" imgH="704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228850"/>
                        <a:ext cx="11163935" cy="1502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52513"/>
          <a:ext cx="11163935" cy="466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52513"/>
                        <a:ext cx="11163935" cy="466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516506"/>
          <a:ext cx="1116393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533400" progId="Word.Document.8">
                  <p:embed/>
                </p:oleObj>
              </mc:Choice>
              <mc:Fallback>
                <p:oleObj name="" r:id="rId1" imgW="5286375" imgH="533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516506"/>
                        <a:ext cx="11163935" cy="11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29578"/>
          <a:ext cx="11163935" cy="627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952750" progId="Word.Document.8">
                  <p:embed/>
                </p:oleObj>
              </mc:Choice>
              <mc:Fallback>
                <p:oleObj name="" r:id="rId1" imgW="5286375" imgH="2952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29578"/>
                        <a:ext cx="11163935" cy="627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9564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9564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48093"/>
          <a:ext cx="11163935" cy="529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495550" progId="Word.Document.8">
                  <p:embed/>
                </p:oleObj>
              </mc:Choice>
              <mc:Fallback>
                <p:oleObj name="" r:id="rId3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248093"/>
                        <a:ext cx="11163935" cy="529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78878"/>
          <a:ext cx="11163935" cy="487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78878"/>
                        <a:ext cx="11163935" cy="487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38873"/>
          <a:ext cx="11163935" cy="3568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76400" progId="Word.Document.8">
                  <p:embed/>
                </p:oleObj>
              </mc:Choice>
              <mc:Fallback>
                <p:oleObj name="" r:id="rId1" imgW="5286375" imgH="1676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38873"/>
                        <a:ext cx="11163935" cy="3568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223" descr="t259.TIF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8300085" y="4340860"/>
            <a:ext cx="2266950" cy="17506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73288"/>
          <a:ext cx="11163935" cy="1922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173288"/>
                        <a:ext cx="11163935" cy="1922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52525"/>
          <a:ext cx="11163935" cy="5038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371725" progId="Word.Document.8">
                  <p:embed/>
                </p:oleObj>
              </mc:Choice>
              <mc:Fallback>
                <p:oleObj name="" r:id="rId1" imgW="5286375" imgH="2371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52525"/>
                        <a:ext cx="11163935" cy="5038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10323"/>
          <a:ext cx="11163935" cy="457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152650" progId="Word.Document.8">
                  <p:embed/>
                </p:oleObj>
              </mc:Choice>
              <mc:Fallback>
                <p:oleObj name="" r:id="rId1" imgW="5286375" imgH="2152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10323"/>
                        <a:ext cx="11163935" cy="457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12328"/>
          <a:ext cx="11163935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112328"/>
                        <a:ext cx="11163935" cy="210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12520"/>
          <a:ext cx="11163935" cy="297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12520"/>
                        <a:ext cx="11163935" cy="297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788093"/>
          <a:ext cx="11163935" cy="2345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788093"/>
                        <a:ext cx="11163935" cy="2345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54468"/>
          <a:ext cx="11163935" cy="3728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52600" progId="Word.Document.8">
                  <p:embed/>
                </p:oleObj>
              </mc:Choice>
              <mc:Fallback>
                <p:oleObj name="" r:id="rId1" imgW="5286375" imgH="1752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54468"/>
                        <a:ext cx="11163935" cy="3728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42303"/>
          <a:ext cx="11163935" cy="6078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57500" progId="Word.Document.8">
                  <p:embed/>
                </p:oleObj>
              </mc:Choice>
              <mc:Fallback>
                <p:oleObj name="" r:id="rId1" imgW="5286375" imgH="2857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42303"/>
                        <a:ext cx="11163935" cy="6078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38998"/>
          <a:ext cx="11163935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66825" progId="Word.Document.8">
                  <p:embed/>
                </p:oleObj>
              </mc:Choice>
              <mc:Fallback>
                <p:oleObj name="" r:id="rId1" imgW="5286375" imgH="1266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138998"/>
                        <a:ext cx="11163935" cy="268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28128"/>
          <a:ext cx="11163935" cy="3823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28128"/>
                        <a:ext cx="11163935" cy="3823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33283"/>
          <a:ext cx="11163935" cy="182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57250" progId="Word.Document.8">
                  <p:embed/>
                </p:oleObj>
              </mc:Choice>
              <mc:Fallback>
                <p:oleObj name="" r:id="rId1" imgW="5286375" imgH="857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133283"/>
                        <a:ext cx="11163935" cy="1820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WPS 演示</Application>
  <PresentationFormat>宽屏</PresentationFormat>
  <Paragraphs>6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37</vt:i4>
      </vt:variant>
      <vt:variant>
        <vt:lpstr>幻灯片标题</vt:lpstr>
      </vt:variant>
      <vt:variant>
        <vt:i4>33</vt:i4>
      </vt:variant>
    </vt:vector>
  </HeadingPairs>
  <TitlesOfParts>
    <vt:vector size="80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75</cp:revision>
  <dcterms:created xsi:type="dcterms:W3CDTF">2023-08-09T12:44:00Z</dcterms:created>
  <dcterms:modified xsi:type="dcterms:W3CDTF">2025-04-12T02:38:25Z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