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79" r:id="rId7"/>
    <p:sldId id="701" r:id="rId8"/>
    <p:sldId id="682" r:id="rId9"/>
    <p:sldId id="449" r:id="rId10"/>
    <p:sldId id="403" r:id="rId11"/>
    <p:sldId id="404" r:id="rId12"/>
    <p:sldId id="702" r:id="rId13"/>
    <p:sldId id="683" r:id="rId14"/>
    <p:sldId id="703" r:id="rId15"/>
    <p:sldId id="684" r:id="rId16"/>
    <p:sldId id="685" r:id="rId17"/>
    <p:sldId id="409" r:id="rId18"/>
    <p:sldId id="629" r:id="rId19"/>
    <p:sldId id="640" r:id="rId20"/>
    <p:sldId id="630" r:id="rId21"/>
    <p:sldId id="582" r:id="rId22"/>
    <p:sldId id="609" r:id="rId23"/>
    <p:sldId id="704" r:id="rId24"/>
    <p:sldId id="705" r:id="rId25"/>
    <p:sldId id="697" r:id="rId26"/>
    <p:sldId id="698" r:id="rId27"/>
    <p:sldId id="641" r:id="rId28"/>
    <p:sldId id="687" r:id="rId29"/>
    <p:sldId id="651" r:id="rId30"/>
    <p:sldId id="700" r:id="rId31"/>
    <p:sldId id="642" r:id="rId32"/>
    <p:sldId id="706" r:id="rId33"/>
    <p:sldId id="707" r:id="rId34"/>
    <p:sldId id="708" r:id="rId35"/>
    <p:sldId id="709" r:id="rId36"/>
    <p:sldId id="710" r:id="rId37"/>
    <p:sldId id="711" r:id="rId38"/>
    <p:sldId id="712" r:id="rId39"/>
    <p:sldId id="713" r:id="rId40"/>
    <p:sldId id="714" r:id="rId41"/>
    <p:sldId id="715" r:id="rId42"/>
    <p:sldId id="716" r:id="rId43"/>
    <p:sldId id="717" r:id="rId44"/>
    <p:sldId id="718" r:id="rId45"/>
    <p:sldId id="719" r:id="rId46"/>
    <p:sldId id="720" r:id="rId47"/>
    <p:sldId id="721" r:id="rId48"/>
    <p:sldId id="722" r:id="rId49"/>
    <p:sldId id="723" r:id="rId50"/>
    <p:sldId id="352" r:id="rId51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103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0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8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5.e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1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2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3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4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5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6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7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 </a:t>
            </a:r>
            <a:r>
              <a:rPr lang="zh-CN" altLang="en-US" sz="3200"/>
              <a:t>综合法求空间角与距离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6650"/>
          <a:ext cx="1071308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6650"/>
                        <a:ext cx="1071308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63801"/>
          <a:ext cx="1071308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63801"/>
                        <a:ext cx="10713085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6874"/>
          <a:ext cx="10713085" cy="182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6874"/>
                        <a:ext cx="10713085" cy="182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45467"/>
          <a:ext cx="10713085" cy="593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76550" progId="Word.Document.8">
                  <p:embed/>
                </p:oleObj>
              </mc:Choice>
              <mc:Fallback>
                <p:oleObj name="" r:id="rId1" imgW="5286375" imgH="2876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45467"/>
                        <a:ext cx="10713085" cy="593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8491"/>
          <a:ext cx="10713085" cy="227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88491"/>
                        <a:ext cx="10713085" cy="227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881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9881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6713"/>
          <a:ext cx="10713085" cy="167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6713"/>
                        <a:ext cx="10713085" cy="167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20391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20391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37496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37496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82345"/>
          <a:ext cx="10713720" cy="575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819400" progId="Word.Document.8">
                  <p:embed/>
                </p:oleObj>
              </mc:Choice>
              <mc:Fallback>
                <p:oleObj name="" r:id="rId3" imgW="5286375" imgH="2819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982345"/>
                        <a:ext cx="10713720" cy="575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14680"/>
          <a:ext cx="10713720" cy="635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14675" progId="Word.Document.8">
                  <p:embed/>
                </p:oleObj>
              </mc:Choice>
              <mc:Fallback>
                <p:oleObj name="" r:id="rId1" imgW="5286375" imgH="3114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14680"/>
                        <a:ext cx="10713720" cy="635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8533"/>
          <a:ext cx="10713085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28900" progId="Word.Document.8">
                  <p:embed/>
                </p:oleObj>
              </mc:Choice>
              <mc:Fallback>
                <p:oleObj name="" r:id="rId1" imgW="5286375" imgH="2628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8533"/>
                        <a:ext cx="10713085" cy="536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4495"/>
          <a:ext cx="10713085" cy="662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48025" progId="Word.Document.8">
                  <p:embed/>
                </p:oleObj>
              </mc:Choice>
              <mc:Fallback>
                <p:oleObj name="" r:id="rId1" imgW="5286375" imgH="3248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04495"/>
                        <a:ext cx="10713085" cy="662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4460"/>
          <a:ext cx="10713085" cy="338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4460"/>
                        <a:ext cx="10713085" cy="338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935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935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95145"/>
          <a:ext cx="10713085" cy="452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19325" progId="Word.Document.8">
                  <p:embed/>
                </p:oleObj>
              </mc:Choice>
              <mc:Fallback>
                <p:oleObj name="" r:id="rId3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795145"/>
                        <a:ext cx="10713085" cy="452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0200"/>
          <a:ext cx="10713085" cy="649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30200"/>
                        <a:ext cx="10713085" cy="649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5748"/>
          <a:ext cx="10713085" cy="408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5748"/>
                        <a:ext cx="10713085" cy="4084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1605"/>
          <a:ext cx="10713085" cy="712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86150" progId="Word.Document.8">
                  <p:embed/>
                </p:oleObj>
              </mc:Choice>
              <mc:Fallback>
                <p:oleObj name="" r:id="rId1" imgW="5286375" imgH="3486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1605"/>
                        <a:ext cx="10713085" cy="712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151" descr="学科网(www.zxxk.com)--教育资源门户，提供试卷、教案、课件、论文、素材以及各类教学资源下载，还有大量而丰富的教学相关资讯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685" y="76200"/>
            <a:ext cx="2200275" cy="181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6235"/>
          <a:ext cx="10713085" cy="387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6235"/>
                        <a:ext cx="10713085" cy="387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35025"/>
          <a:ext cx="10713085" cy="569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35025"/>
                        <a:ext cx="10713085" cy="569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433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433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59598"/>
          <a:ext cx="1071308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59598"/>
                        <a:ext cx="10713085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1320"/>
          <a:ext cx="10713085" cy="629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01320"/>
                        <a:ext cx="10713085" cy="629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0670"/>
          <a:ext cx="10713085" cy="326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0670"/>
                        <a:ext cx="10713085" cy="326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90563"/>
          <a:ext cx="10713085" cy="528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90563"/>
                        <a:ext cx="10713085" cy="528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179" descr="@@@b2ca979531bc44ee909682ed77472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35" y="4293235"/>
            <a:ext cx="2332355" cy="2150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74847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74847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2503488"/>
          <a:ext cx="10714355" cy="309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2503488"/>
                        <a:ext cx="10714355" cy="309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83521" y="297243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83521" y="297243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5311" y="3916366"/>
          <a:ext cx="10713720" cy="125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286375" imgH="609600" progId="Word.Document.8">
                  <p:embed/>
                </p:oleObj>
              </mc:Choice>
              <mc:Fallback>
                <p:oleObj name="" r:id="rId7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5311" y="3916366"/>
                        <a:ext cx="10713720" cy="125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6070"/>
          <a:ext cx="10713085" cy="709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76625" progId="Word.Document.8">
                  <p:embed/>
                </p:oleObj>
              </mc:Choice>
              <mc:Fallback>
                <p:oleObj name="" r:id="rId1" imgW="5286375" imgH="3476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06070"/>
                        <a:ext cx="10713085" cy="709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1650"/>
          <a:ext cx="1071308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1650"/>
                        <a:ext cx="10713085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3165"/>
          <a:ext cx="10713085" cy="447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3165"/>
                        <a:ext cx="10713085" cy="447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9258"/>
          <a:ext cx="10713085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09258"/>
                        <a:ext cx="10713085" cy="610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8730"/>
          <a:ext cx="1071308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8730"/>
                        <a:ext cx="10713085" cy="105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6620"/>
          <a:ext cx="10713085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6620"/>
                        <a:ext cx="10713085" cy="488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33755"/>
          <a:ext cx="1071308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33755"/>
                        <a:ext cx="10713085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50060"/>
          <a:ext cx="10713085" cy="266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50060"/>
                        <a:ext cx="10713085" cy="266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51523"/>
          <a:ext cx="10713085" cy="570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51523"/>
                        <a:ext cx="10713085" cy="570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9738"/>
          <a:ext cx="1071308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09738"/>
                        <a:ext cx="10713085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514475"/>
          <a:ext cx="10714990" cy="414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514475"/>
                        <a:ext cx="10714990" cy="414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7971" y="200215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7971" y="200215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50431" y="1998665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0431" y="1998665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89141" y="3079435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9141" y="3079435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8036" y="3644268"/>
          <a:ext cx="107137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8036" y="3644268"/>
                        <a:ext cx="1071372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56021" y="3990026"/>
          <a:ext cx="10713720" cy="125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5286375" imgH="609600" progId="Word.Document.8">
                  <p:embed/>
                </p:oleObj>
              </mc:Choice>
              <mc:Fallback>
                <p:oleObj name="" r:id="rId1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56021" y="3990026"/>
                        <a:ext cx="10713720" cy="125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0310"/>
          <a:ext cx="10713085" cy="443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71700" progId="Word.Document.8">
                  <p:embed/>
                </p:oleObj>
              </mc:Choice>
              <mc:Fallback>
                <p:oleObj name="" r:id="rId1" imgW="5286375" imgH="2171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0310"/>
                        <a:ext cx="10713085" cy="443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1663"/>
          <a:ext cx="10713085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24000" progId="Word.Document.8">
                  <p:embed/>
                </p:oleObj>
              </mc:Choice>
              <mc:Fallback>
                <p:oleObj name="" r:id="rId1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71663"/>
                        <a:ext cx="10713085" cy="31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3838"/>
          <a:ext cx="1071308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3838"/>
                        <a:ext cx="1071308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66788"/>
          <a:ext cx="10713085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66788"/>
                        <a:ext cx="10713085" cy="469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9250"/>
          <a:ext cx="10713085" cy="650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49250"/>
                        <a:ext cx="10713085" cy="650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3250"/>
          <a:ext cx="1071308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73250"/>
                        <a:ext cx="10713085" cy="226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47140"/>
          <a:ext cx="10713085" cy="448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47140"/>
                        <a:ext cx="10713085" cy="448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05193"/>
          <a:ext cx="10713085" cy="549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05193"/>
                        <a:ext cx="10713085" cy="549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979488"/>
          <a:ext cx="10714990" cy="521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52700" progId="Word.Document.8">
                  <p:embed/>
                </p:oleObj>
              </mc:Choice>
              <mc:Fallback>
                <p:oleObj name="" r:id="rId1" imgW="5286375" imgH="2552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979488"/>
                        <a:ext cx="10714990" cy="5211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3121" y="169545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121" y="169545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7016" y="1641160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7016" y="1641160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5256" y="2286955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45256" y="2286955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6376" y="4694240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6376" y="4694240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579120"/>
          <a:ext cx="10714355" cy="57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38450" progId="Word.Document.8">
                  <p:embed/>
                </p:oleObj>
              </mc:Choice>
              <mc:Fallback>
                <p:oleObj name="" r:id="rId1" imgW="5286375" imgH="2838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579120"/>
                        <a:ext cx="10714355" cy="579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4198"/>
          <a:ext cx="1152271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4198"/>
                        <a:ext cx="1152271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35631"/>
          <a:ext cx="10713085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76225" progId="Word.Document.8">
                  <p:embed/>
                </p:oleObj>
              </mc:Choice>
              <mc:Fallback>
                <p:oleObj name="" r:id="rId3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35631"/>
                        <a:ext cx="10713085" cy="56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92221"/>
          <a:ext cx="1071308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76250" progId="Word.Document.8">
                  <p:embed/>
                </p:oleObj>
              </mc:Choice>
              <mc:Fallback>
                <p:oleObj name="" r:id="rId5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792221"/>
                        <a:ext cx="10713085" cy="97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751013"/>
          <a:ext cx="1071308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" progId="Word.Document.8">
                  <p:embed/>
                </p:oleObj>
              </mc:Choice>
              <mc:Fallback>
                <p:oleObj name="" r:id="rId1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751013"/>
                        <a:ext cx="1071308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524761"/>
          <a:ext cx="10713085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23" y="2524761"/>
                        <a:ext cx="10713085" cy="97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1763"/>
          <a:ext cx="1071308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1763"/>
                        <a:ext cx="1071308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393633"/>
          <a:ext cx="1071308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393633"/>
                        <a:ext cx="1071308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67</vt:i4>
      </vt:variant>
      <vt:variant>
        <vt:lpstr>幻灯片标题</vt:lpstr>
      </vt:variant>
      <vt:variant>
        <vt:i4>48</vt:i4>
      </vt:variant>
    </vt:vector>
  </HeadingPairs>
  <TitlesOfParts>
    <vt:vector size="12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90</cp:revision>
  <dcterms:created xsi:type="dcterms:W3CDTF">2023-08-09T12:44:00Z</dcterms:created>
  <dcterms:modified xsi:type="dcterms:W3CDTF">2025-04-09T05:36:43Z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