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5" r:id="rId6"/>
    <p:sldId id="396" r:id="rId7"/>
    <p:sldId id="459" r:id="rId8"/>
    <p:sldId id="398" r:id="rId9"/>
    <p:sldId id="399" r:id="rId10"/>
    <p:sldId id="435" r:id="rId11"/>
    <p:sldId id="400" r:id="rId12"/>
    <p:sldId id="436" r:id="rId13"/>
    <p:sldId id="401" r:id="rId14"/>
    <p:sldId id="426" r:id="rId15"/>
    <p:sldId id="449" r:id="rId16"/>
    <p:sldId id="404" r:id="rId17"/>
    <p:sldId id="415" r:id="rId18"/>
    <p:sldId id="405" r:id="rId19"/>
    <p:sldId id="427" r:id="rId20"/>
    <p:sldId id="460" r:id="rId21"/>
    <p:sldId id="406" r:id="rId22"/>
    <p:sldId id="428" r:id="rId23"/>
    <p:sldId id="453" r:id="rId24"/>
    <p:sldId id="461" r:id="rId25"/>
    <p:sldId id="410" r:id="rId26"/>
    <p:sldId id="411" r:id="rId27"/>
    <p:sldId id="462" r:id="rId28"/>
    <p:sldId id="455" r:id="rId29"/>
    <p:sldId id="412" r:id="rId30"/>
    <p:sldId id="424" r:id="rId31"/>
    <p:sldId id="417" r:id="rId32"/>
    <p:sldId id="418" r:id="rId33"/>
    <p:sldId id="463" r:id="rId34"/>
    <p:sldId id="419" r:id="rId35"/>
    <p:sldId id="420" r:id="rId36"/>
    <p:sldId id="457" r:id="rId37"/>
    <p:sldId id="352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0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7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综合法求空间角与距离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6005"/>
          <a:ext cx="1116393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6005"/>
                        <a:ext cx="1116393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43883" name="图片 1073743882" descr="D:\课件\2024\2025版 创新设计 高考总复习 数学 人教A版（通用版）（鲁津京琼……）\新建文件夹\e344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501775"/>
            <a:ext cx="1962785" cy="18630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8178"/>
          <a:ext cx="1116393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8178"/>
                        <a:ext cx="1116393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0968"/>
          <a:ext cx="11163935" cy="362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0968"/>
                        <a:ext cx="11163935" cy="362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6015"/>
          <a:ext cx="11163935" cy="4878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6015"/>
                        <a:ext cx="11163935" cy="4878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21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21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4163"/>
          <a:ext cx="11163935" cy="451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124075" progId="Word.Document.8">
                  <p:embed/>
                </p:oleObj>
              </mc:Choice>
              <mc:Fallback>
                <p:oleObj name="" r:id="rId3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54163"/>
                        <a:ext cx="11163935" cy="451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178" name="图片 -2147482179" descr="t258.T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615" y="3506470"/>
            <a:ext cx="2727960" cy="1416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62598"/>
          <a:ext cx="11163935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62598"/>
                        <a:ext cx="11163935" cy="609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0135"/>
          <a:ext cx="1116393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0135"/>
                        <a:ext cx="11163935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177" name="图片 28" descr="D:\课件\2024\2025版 创新设计 高考总复习 数学 人教A版（通用版）（鲁津京琼……）\新建文件夹\X280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65" y="2771140"/>
            <a:ext cx="2021840" cy="19704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62343"/>
          <a:ext cx="11163935" cy="488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62343"/>
                        <a:ext cx="11163935" cy="488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3743885" name="图片 1073743884" descr="D:\课件\2024\2025版 创新设计 高考总复习 数学 人教A版（通用版）（鲁津京琼……）\新建文件夹\X281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510" y="1938655"/>
            <a:ext cx="2269490" cy="1867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6033"/>
          <a:ext cx="1116393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6033"/>
                        <a:ext cx="11163935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16648"/>
          <a:ext cx="11163935" cy="4458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16648"/>
                        <a:ext cx="11163935" cy="4458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174" name="图片 -21474821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800" y="2767330"/>
            <a:ext cx="2389505" cy="216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6142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6142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6770"/>
          <a:ext cx="11163935" cy="368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33550" progId="Word.Document.8">
                  <p:embed/>
                </p:oleObj>
              </mc:Choice>
              <mc:Fallback>
                <p:oleObj name="" r:id="rId3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96770"/>
                        <a:ext cx="11163935" cy="368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" name="图片 107" descr="加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6845" y="3102610"/>
            <a:ext cx="193865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4395"/>
          <a:ext cx="1116393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4395"/>
                        <a:ext cx="11163935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1473"/>
          <a:ext cx="11163935" cy="360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1473"/>
                        <a:ext cx="11163935" cy="360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2663"/>
          <a:ext cx="11163935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2663"/>
                        <a:ext cx="11163935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79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79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41575"/>
          <a:ext cx="11163935" cy="21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41575"/>
                        <a:ext cx="11163935" cy="21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14680"/>
          <a:ext cx="11163935" cy="55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14680"/>
                        <a:ext cx="11163935" cy="552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2480"/>
          <a:ext cx="11163935" cy="542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2480"/>
                        <a:ext cx="11163935" cy="542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7213"/>
          <a:ext cx="11163935" cy="617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95600" progId="Word.Document.8">
                  <p:embed/>
                </p:oleObj>
              </mc:Choice>
              <mc:Fallback>
                <p:oleObj name="" r:id="rId1" imgW="5286375" imgH="2895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7213"/>
                        <a:ext cx="11163935" cy="617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9856"/>
          <a:ext cx="1116393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9856"/>
                        <a:ext cx="1116393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4005"/>
          <a:ext cx="11163935" cy="675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4005"/>
                        <a:ext cx="11163935" cy="675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56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56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0825"/>
          <a:ext cx="11163935" cy="475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238375" progId="Word.Document.8">
                  <p:embed/>
                </p:oleObj>
              </mc:Choice>
              <mc:Fallback>
                <p:oleObj name="" r:id="rId3" imgW="5286375" imgH="2238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20825"/>
                        <a:ext cx="11163935" cy="475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0565"/>
          <a:ext cx="11163935" cy="230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80565"/>
                        <a:ext cx="11163935" cy="230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5510"/>
          <a:ext cx="11163935" cy="587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5510"/>
                        <a:ext cx="11163935" cy="5872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1473"/>
          <a:ext cx="11163935" cy="392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1473"/>
                        <a:ext cx="11163935" cy="392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5810"/>
          <a:ext cx="11163935" cy="549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5810"/>
                        <a:ext cx="11163935" cy="549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7820"/>
          <a:ext cx="11163935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37820"/>
                        <a:ext cx="11163935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6238"/>
          <a:ext cx="11163935" cy="593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76238"/>
                        <a:ext cx="11163935" cy="593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24" name="图片 384" descr="fig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930" y="4240530"/>
            <a:ext cx="2459990" cy="1880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7955"/>
          <a:ext cx="11163935" cy="4022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7955"/>
                        <a:ext cx="11163935" cy="4022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3548"/>
          <a:ext cx="11163935" cy="654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3548"/>
                        <a:ext cx="11163935" cy="654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1763"/>
          <a:ext cx="11163935" cy="245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1763"/>
                        <a:ext cx="11163935" cy="245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80766"/>
          <a:ext cx="11163935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80766"/>
                        <a:ext cx="11163935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51978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51978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98818"/>
          <a:ext cx="11163935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98818"/>
                        <a:ext cx="11163935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4723"/>
          <a:ext cx="11163935" cy="507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4723"/>
                        <a:ext cx="11163935" cy="507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35</vt:i4>
      </vt:variant>
    </vt:vector>
  </HeadingPairs>
  <TitlesOfParts>
    <vt:vector size="8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2025-04-12T02:48:00Z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