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679" r:id="rId7"/>
    <p:sldId id="701" r:id="rId8"/>
    <p:sldId id="449" r:id="rId9"/>
    <p:sldId id="403" r:id="rId10"/>
    <p:sldId id="404" r:id="rId11"/>
    <p:sldId id="702" r:id="rId12"/>
    <p:sldId id="683" r:id="rId13"/>
    <p:sldId id="703" r:id="rId14"/>
    <p:sldId id="684" r:id="rId15"/>
    <p:sldId id="724" r:id="rId16"/>
    <p:sldId id="685" r:id="rId17"/>
    <p:sldId id="409" r:id="rId18"/>
    <p:sldId id="629" r:id="rId19"/>
    <p:sldId id="640" r:id="rId20"/>
    <p:sldId id="630" r:id="rId21"/>
    <p:sldId id="725" r:id="rId22"/>
    <p:sldId id="582" r:id="rId23"/>
    <p:sldId id="609" r:id="rId24"/>
    <p:sldId id="704" r:id="rId25"/>
    <p:sldId id="705" r:id="rId26"/>
    <p:sldId id="697" r:id="rId27"/>
    <p:sldId id="698" r:id="rId28"/>
    <p:sldId id="726" r:id="rId29"/>
    <p:sldId id="641" r:id="rId30"/>
    <p:sldId id="687" r:id="rId31"/>
    <p:sldId id="651" r:id="rId32"/>
    <p:sldId id="727" r:id="rId33"/>
    <p:sldId id="700" r:id="rId34"/>
    <p:sldId id="642" r:id="rId35"/>
    <p:sldId id="729" r:id="rId36"/>
    <p:sldId id="730" r:id="rId37"/>
    <p:sldId id="706" r:id="rId38"/>
    <p:sldId id="728" r:id="rId39"/>
    <p:sldId id="707" r:id="rId40"/>
    <p:sldId id="708" r:id="rId41"/>
    <p:sldId id="709" r:id="rId42"/>
    <p:sldId id="711" r:id="rId43"/>
    <p:sldId id="712" r:id="rId44"/>
    <p:sldId id="731" r:id="rId45"/>
    <p:sldId id="713" r:id="rId46"/>
    <p:sldId id="714" r:id="rId47"/>
    <p:sldId id="715" r:id="rId48"/>
    <p:sldId id="716" r:id="rId49"/>
    <p:sldId id="352" r:id="rId50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gs" Target="tags/tag103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emf"/><Relationship Id="rId8" Type="http://schemas.openxmlformats.org/officeDocument/2006/relationships/image" Target="../media/image23.emf"/><Relationship Id="rId7" Type="http://schemas.openxmlformats.org/officeDocument/2006/relationships/image" Target="../media/image22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0" Type="http://schemas.openxmlformats.org/officeDocument/2006/relationships/image" Target="../media/image25.emf"/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image" Target="../media/image45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49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0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5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4.png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57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58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59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0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1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2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4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5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66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67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68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69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0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8.xml"/><Relationship Id="rId20" Type="http://schemas.openxmlformats.org/officeDocument/2006/relationships/image" Target="../media/image25.emf"/><Relationship Id="rId2" Type="http://schemas.openxmlformats.org/officeDocument/2006/relationships/image" Target="../media/image16.emf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24.e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23.e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22.e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8  </a:t>
            </a:r>
            <a:r>
              <a:rPr lang="zh-CN" altLang="en-US" sz="3200"/>
              <a:t>空间向量的概念与运算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第七章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立体几何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52514"/>
          <a:ext cx="10713085" cy="473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52514"/>
                        <a:ext cx="10713085" cy="4737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01" name="图片 -2147482602" descr="@@@c4a12093-21a1-4c16-8d6b-6f8c83bfe9c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35" y="2780665"/>
            <a:ext cx="2339340" cy="1785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68807"/>
          <a:ext cx="10713085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68807"/>
                        <a:ext cx="10713085" cy="227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18616"/>
          <a:ext cx="10713085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19275" progId="Word.Document.8">
                  <p:embed/>
                </p:oleObj>
              </mc:Choice>
              <mc:Fallback>
                <p:oleObj name="" r:id="rId1" imgW="5286375" imgH="1819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18616"/>
                        <a:ext cx="10713085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96" name="图片 3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85" y="3017520"/>
            <a:ext cx="2479040" cy="2353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21081"/>
          <a:ext cx="10713085" cy="503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38400" progId="Word.Document.8">
                  <p:embed/>
                </p:oleObj>
              </mc:Choice>
              <mc:Fallback>
                <p:oleObj name="" r:id="rId1" imgW="5286375" imgH="2438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21081"/>
                        <a:ext cx="10713085" cy="5030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38" name="图片 -21474825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720" y="1554480"/>
            <a:ext cx="2185670" cy="2093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42770"/>
          <a:ext cx="10713085" cy="125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42770"/>
                        <a:ext cx="10713085" cy="125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97263"/>
          <a:ext cx="10713085" cy="149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497263"/>
                        <a:ext cx="10713085" cy="1491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72802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72802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97013"/>
          <a:ext cx="10713720" cy="472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14575" progId="Word.Document.8">
                  <p:embed/>
                </p:oleObj>
              </mc:Choice>
              <mc:Fallback>
                <p:oleObj name="" r:id="rId3" imgW="5286375" imgH="2314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497013"/>
                        <a:ext cx="10713720" cy="4722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400" descr="2401V4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2395" y="4037330"/>
            <a:ext cx="1590675" cy="1721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76070"/>
          <a:ext cx="10713720" cy="442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71700" progId="Word.Document.8">
                  <p:embed/>
                </p:oleObj>
              </mc:Choice>
              <mc:Fallback>
                <p:oleObj name="" r:id="rId1" imgW="5286375" imgH="2171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76070"/>
                        <a:ext cx="10713720" cy="442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40155"/>
          <a:ext cx="10713085" cy="479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52675" progId="Word.Document.8">
                  <p:embed/>
                </p:oleObj>
              </mc:Choice>
              <mc:Fallback>
                <p:oleObj name="" r:id="rId1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40155"/>
                        <a:ext cx="10713085" cy="479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16635"/>
          <a:ext cx="10713085" cy="540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47950" progId="Word.Document.8">
                  <p:embed/>
                </p:oleObj>
              </mc:Choice>
              <mc:Fallback>
                <p:oleObj name="" r:id="rId1" imgW="5286375" imgH="2647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16635"/>
                        <a:ext cx="10713085" cy="540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0939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0939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179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179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26970"/>
          <a:ext cx="10713085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26970"/>
                        <a:ext cx="10713085" cy="225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36688"/>
          <a:ext cx="10713085" cy="398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52625" progId="Word.Document.8">
                  <p:embed/>
                </p:oleObj>
              </mc:Choice>
              <mc:Fallback>
                <p:oleObj name="" r:id="rId1" imgW="5286375" imgH="1952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36688"/>
                        <a:ext cx="10713085" cy="3983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60880"/>
          <a:ext cx="1071308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60880"/>
                        <a:ext cx="10713085" cy="213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8608"/>
          <a:ext cx="10713085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8608"/>
                        <a:ext cx="10713085" cy="320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32573"/>
          <a:ext cx="10713085" cy="433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24075" progId="Word.Document.8">
                  <p:embed/>
                </p:oleObj>
              </mc:Choice>
              <mc:Fallback>
                <p:oleObj name="" r:id="rId1" imgW="5286375" imgH="2124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32573"/>
                        <a:ext cx="10713085" cy="433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25830"/>
          <a:ext cx="10713085" cy="527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81275" progId="Word.Document.8">
                  <p:embed/>
                </p:oleObj>
              </mc:Choice>
              <mc:Fallback>
                <p:oleObj name="" r:id="rId1" imgW="5286375" imgH="2581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25830"/>
                        <a:ext cx="10713085" cy="527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18640"/>
          <a:ext cx="10713085" cy="2433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90625" progId="Word.Document.8">
                  <p:embed/>
                </p:oleObj>
              </mc:Choice>
              <mc:Fallback>
                <p:oleObj name="" r:id="rId1" imgW="5286375" imgH="1190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18640"/>
                        <a:ext cx="10713085" cy="2433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3800"/>
          <a:ext cx="10713085" cy="46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3800"/>
                        <a:ext cx="10713085" cy="4688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433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433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3968"/>
          <a:ext cx="10713085" cy="524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71750" progId="Word.Document.8">
                  <p:embed/>
                </p:oleObj>
              </mc:Choice>
              <mc:Fallback>
                <p:oleObj name="" r:id="rId1" imgW="5286375" imgH="2571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63968"/>
                        <a:ext cx="10713085" cy="5245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12240"/>
          <a:ext cx="10713085" cy="427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12240"/>
                        <a:ext cx="10713085" cy="427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77628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77628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450658"/>
          <a:ext cx="10714355" cy="518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543175" progId="Word.Document.8">
                  <p:embed/>
                </p:oleObj>
              </mc:Choice>
              <mc:Fallback>
                <p:oleObj name="" r:id="rId3" imgW="5286375" imgH="2543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450658"/>
                        <a:ext cx="10714355" cy="5189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52331" y="2485392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52331" y="2485392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37981" y="3482342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37981" y="3482342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3206" y="4038602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3206" y="4038602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5531" y="5121277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5531" y="5121277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6546" y="5618482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66546" y="5618482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13548"/>
          <a:ext cx="10713085" cy="367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13548"/>
                        <a:ext cx="10713085" cy="3674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09003"/>
          <a:ext cx="10713085" cy="605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62275" progId="Word.Document.8">
                  <p:embed/>
                </p:oleObj>
              </mc:Choice>
              <mc:Fallback>
                <p:oleObj name="" r:id="rId1" imgW="5286375" imgH="2962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09003"/>
                        <a:ext cx="10713085" cy="605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6070"/>
          <a:ext cx="10713085" cy="687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71850" progId="Word.Document.8">
                  <p:embed/>
                </p:oleObj>
              </mc:Choice>
              <mc:Fallback>
                <p:oleObj name="" r:id="rId1" imgW="5286375" imgH="3371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06070"/>
                        <a:ext cx="10713085" cy="687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-21474822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030" y="693420"/>
            <a:ext cx="1440180" cy="1565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11630"/>
          <a:ext cx="10713085" cy="363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81175" progId="Word.Document.8">
                  <p:embed/>
                </p:oleObj>
              </mc:Choice>
              <mc:Fallback>
                <p:oleObj name="" r:id="rId1" imgW="5286375" imgH="1781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11630"/>
                        <a:ext cx="10713085" cy="3634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9100"/>
          <a:ext cx="10713085" cy="311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24000" progId="Word.Document.8">
                  <p:embed/>
                </p:oleObj>
              </mc:Choice>
              <mc:Fallback>
                <p:oleObj name="" r:id="rId1" imgW="5286375" imgH="1524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9100"/>
                        <a:ext cx="10713085" cy="311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2213"/>
          <a:ext cx="10713085" cy="104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2213"/>
                        <a:ext cx="10713085" cy="1049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02005"/>
          <a:ext cx="10713085" cy="589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02005"/>
                        <a:ext cx="10713085" cy="5890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12165"/>
          <a:ext cx="10713085" cy="548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12165"/>
                        <a:ext cx="10713085" cy="548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97088"/>
          <a:ext cx="1071308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97088"/>
                        <a:ext cx="10713085" cy="266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8870"/>
          <a:ext cx="1071308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8870"/>
                        <a:ext cx="10713085" cy="468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954530"/>
          <a:ext cx="10714990" cy="237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62050" progId="Word.Document.8">
                  <p:embed/>
                </p:oleObj>
              </mc:Choice>
              <mc:Fallback>
                <p:oleObj name="" r:id="rId1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954530"/>
                        <a:ext cx="10714990" cy="2372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34806" y="272923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4806" y="272923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3796" y="388239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33796" y="388239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73455"/>
          <a:ext cx="10713085" cy="607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71800" progId="Word.Document.8">
                  <p:embed/>
                </p:oleObj>
              </mc:Choice>
              <mc:Fallback>
                <p:oleObj name="" r:id="rId1" imgW="5286375" imgH="2971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73455"/>
                        <a:ext cx="10713085" cy="607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61023"/>
          <a:ext cx="10713085" cy="6031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52750" progId="Word.Document.8">
                  <p:embed/>
                </p:oleObj>
              </mc:Choice>
              <mc:Fallback>
                <p:oleObj name="" r:id="rId1" imgW="5286375" imgH="2952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61023"/>
                        <a:ext cx="10713085" cy="6031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68388"/>
          <a:ext cx="10713085" cy="459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47900" progId="Word.Document.8">
                  <p:embed/>
                </p:oleObj>
              </mc:Choice>
              <mc:Fallback>
                <p:oleObj name="" r:id="rId1" imgW="5286375" imgH="2247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68388"/>
                        <a:ext cx="10713085" cy="459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00443"/>
          <a:ext cx="10713085" cy="511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05075" progId="Word.Document.8">
                  <p:embed/>
                </p:oleObj>
              </mc:Choice>
              <mc:Fallback>
                <p:oleObj name="" r:id="rId1" imgW="5286375" imgH="2505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00443"/>
                        <a:ext cx="10713085" cy="511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92300"/>
          <a:ext cx="10713085" cy="202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92300"/>
                        <a:ext cx="10713085" cy="2024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59753"/>
          <a:ext cx="10713085" cy="593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05125" progId="Word.Document.8">
                  <p:embed/>
                </p:oleObj>
              </mc:Choice>
              <mc:Fallback>
                <p:oleObj name="" r:id="rId1" imgW="5286375" imgH="2905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59753"/>
                        <a:ext cx="10713085" cy="5936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73785"/>
          <a:ext cx="10713085" cy="471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05050" progId="Word.Document.8">
                  <p:embed/>
                </p:oleObj>
              </mc:Choice>
              <mc:Fallback>
                <p:oleObj name="" r:id="rId1" imgW="5286375" imgH="2305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73785"/>
                        <a:ext cx="10713085" cy="471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203008"/>
          <a:ext cx="10714990" cy="476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33625" progId="Word.Document.8">
                  <p:embed/>
                </p:oleObj>
              </mc:Choice>
              <mc:Fallback>
                <p:oleObj name="" r:id="rId1" imgW="5286375" imgH="2333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203008"/>
                        <a:ext cx="10714990" cy="476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99991" y="222504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9991" y="222504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26051" y="280035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6051" y="280035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9926" y="280924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9926" y="280924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8281" y="333121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88281" y="333121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1" y="3287397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37681" y="3287397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8281" y="387477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88281" y="387477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26051" y="442849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26051" y="442849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22136" y="439166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7" imgW="5286375" imgH="209550" progId="Word.Document.8">
                  <p:embed/>
                </p:oleObj>
              </mc:Choice>
              <mc:Fallback>
                <p:oleObj name="" r:id="rId1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22136" y="439166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63971" y="499364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9" imgW="5286375" imgH="209550" progId="Word.Document.8">
                  <p:embed/>
                </p:oleObj>
              </mc:Choice>
              <mc:Fallback>
                <p:oleObj name="" r:id="rId1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63971" y="499364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34198"/>
          <a:ext cx="1152271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34198"/>
                        <a:ext cx="11522710" cy="89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03893"/>
          <a:ext cx="1071308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03893"/>
                        <a:ext cx="1071308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26688" y="322548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26688" y="322548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819593"/>
          <a:ext cx="1071308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819593"/>
                        <a:ext cx="1071308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27248" y="1876108"/>
          <a:ext cx="1071308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7248" y="1876108"/>
                        <a:ext cx="1071308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6400"/>
          <a:ext cx="1071308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6400"/>
                        <a:ext cx="1071308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51758" y="1676400"/>
          <a:ext cx="1071308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51758" y="1676400"/>
                        <a:ext cx="1071308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6400"/>
          <a:ext cx="1071308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6400"/>
                        <a:ext cx="1071308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69538" y="1676401"/>
          <a:ext cx="1071308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69538" y="1676401"/>
                        <a:ext cx="1071308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6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70</vt:i4>
      </vt:variant>
      <vt:variant>
        <vt:lpstr>幻灯片标题</vt:lpstr>
      </vt:variant>
      <vt:variant>
        <vt:i4>47</vt:i4>
      </vt:variant>
    </vt:vector>
  </HeadingPairs>
  <TitlesOfParts>
    <vt:vector size="127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90</cp:revision>
  <dcterms:created xsi:type="dcterms:W3CDTF">2023-08-09T12:44:00Z</dcterms:created>
  <dcterms:modified xsi:type="dcterms:W3CDTF">2025-04-09T05:43:18Z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