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45" r:id="rId6"/>
    <p:sldId id="396" r:id="rId7"/>
    <p:sldId id="459" r:id="rId8"/>
    <p:sldId id="398" r:id="rId9"/>
    <p:sldId id="464" r:id="rId10"/>
    <p:sldId id="399" r:id="rId11"/>
    <p:sldId id="400" r:id="rId12"/>
    <p:sldId id="401" r:id="rId13"/>
    <p:sldId id="426" r:id="rId14"/>
    <p:sldId id="404" r:id="rId15"/>
    <p:sldId id="415" r:id="rId16"/>
    <p:sldId id="405" r:id="rId17"/>
    <p:sldId id="427" r:id="rId18"/>
    <p:sldId id="460" r:id="rId19"/>
    <p:sldId id="406" r:id="rId20"/>
    <p:sldId id="428" r:id="rId21"/>
    <p:sldId id="453" r:id="rId22"/>
    <p:sldId id="410" r:id="rId23"/>
    <p:sldId id="462" r:id="rId24"/>
    <p:sldId id="455" r:id="rId25"/>
    <p:sldId id="412" r:id="rId26"/>
    <p:sldId id="424" r:id="rId27"/>
    <p:sldId id="417" r:id="rId28"/>
    <p:sldId id="418" r:id="rId29"/>
    <p:sldId id="463" r:id="rId30"/>
    <p:sldId id="419" r:id="rId31"/>
    <p:sldId id="420" r:id="rId32"/>
    <p:sldId id="457" r:id="rId33"/>
    <p:sldId id="352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8  </a:t>
            </a:r>
            <a:r>
              <a:rPr lang="zh-CN" altLang="en-US" sz="3200"/>
              <a:t>空间向量的概念与运算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8253"/>
          <a:ext cx="11163935" cy="418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71675" progId="Word.Document.8">
                  <p:embed/>
                </p:oleObj>
              </mc:Choice>
              <mc:Fallback>
                <p:oleObj name="" r:id="rId1" imgW="5286375" imgH="1971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58253"/>
                        <a:ext cx="11163935" cy="418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9233"/>
          <a:ext cx="11163935" cy="382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9233"/>
                        <a:ext cx="11163935" cy="382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921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921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61845"/>
          <a:ext cx="11163935" cy="319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61845"/>
                        <a:ext cx="11163935" cy="319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4473"/>
          <a:ext cx="11163935" cy="40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4473"/>
                        <a:ext cx="11163935" cy="402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5425"/>
          <a:ext cx="11163935" cy="425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5425"/>
                        <a:ext cx="11163935" cy="425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406" name="图片 -21474824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45" y="2892425"/>
            <a:ext cx="1768475" cy="1816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5480"/>
          <a:ext cx="11163935" cy="594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5480"/>
                        <a:ext cx="11163935" cy="594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1" name="图片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55" y="1264920"/>
            <a:ext cx="1930400" cy="1877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62293"/>
          <a:ext cx="11163935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62293"/>
                        <a:ext cx="11163935" cy="571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2810"/>
          <a:ext cx="11163935" cy="508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2810"/>
                        <a:ext cx="11163935" cy="508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404" name="图片 -21474824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380" y="2599055"/>
            <a:ext cx="2648585" cy="2282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75678"/>
          <a:ext cx="11163935" cy="488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75678"/>
                        <a:ext cx="11163935" cy="488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4105"/>
          <a:ext cx="11163935" cy="466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4105"/>
                        <a:ext cx="11163935" cy="466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142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142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21840"/>
          <a:ext cx="11163935" cy="319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21840"/>
                        <a:ext cx="11163935" cy="319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3" name="图片 35" descr="D:\课件\2024\2025版 创新设计 高考总复习 数学 人教A版（通用版）（鲁津京琼……）\新建文件夹\X284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625" y="2807335"/>
            <a:ext cx="1985645" cy="24123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79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79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48548"/>
          <a:ext cx="11163935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47675" progId="Word.Document.8">
                  <p:embed/>
                </p:oleObj>
              </mc:Choice>
              <mc:Fallback>
                <p:oleObj name="" r:id="rId3" imgW="5286375" imgH="447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48548"/>
                        <a:ext cx="11163935" cy="95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59151"/>
          <a:ext cx="11163935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200150" progId="Word.Document.8">
                  <p:embed/>
                </p:oleObj>
              </mc:Choice>
              <mc:Fallback>
                <p:oleObj name="" r:id="rId5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359151"/>
                        <a:ext cx="11163935" cy="255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5605"/>
          <a:ext cx="11163935" cy="367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5605"/>
                        <a:ext cx="11163935" cy="367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4650"/>
          <a:ext cx="11163935" cy="661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74650"/>
                        <a:ext cx="11163935" cy="6617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83" name="图片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40" y="1031875"/>
            <a:ext cx="1648460" cy="163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32343"/>
          <a:ext cx="1116393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0100" progId="Word.Document.8">
                  <p:embed/>
                </p:oleObj>
              </mc:Choice>
              <mc:Fallback>
                <p:oleObj name="" r:id="rId1" imgW="5286375" imgH="800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32343"/>
                        <a:ext cx="11163935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1628"/>
          <a:ext cx="11163935" cy="645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3038475" progId="Word.Document.8">
                  <p:embed/>
                </p:oleObj>
              </mc:Choice>
              <mc:Fallback>
                <p:oleObj name="" r:id="rId1" imgW="5286375" imgH="3038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21628"/>
                        <a:ext cx="11163935" cy="645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79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79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9368"/>
          <a:ext cx="11163935" cy="532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505075" progId="Word.Document.8">
                  <p:embed/>
                </p:oleObj>
              </mc:Choice>
              <mc:Fallback>
                <p:oleObj name="" r:id="rId3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89368"/>
                        <a:ext cx="11163935" cy="5320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9750"/>
          <a:ext cx="11163935" cy="235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9750"/>
                        <a:ext cx="11163935" cy="235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51853"/>
          <a:ext cx="11163935" cy="546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51853"/>
                        <a:ext cx="11163935" cy="5467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50558"/>
          <a:ext cx="11163935" cy="508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50558"/>
                        <a:ext cx="11163935" cy="508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3743884" name="图片 10737438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0" y="4115435"/>
            <a:ext cx="1944370" cy="20840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3890"/>
          <a:ext cx="1116393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14400" progId="Word.Document.8">
                  <p:embed/>
                </p:oleObj>
              </mc:Choice>
              <mc:Fallback>
                <p:oleObj name="" r:id="rId1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13890"/>
                        <a:ext cx="11163935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7050"/>
          <a:ext cx="1116393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7050"/>
                        <a:ext cx="11163935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9728"/>
          <a:ext cx="11163935" cy="593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9728"/>
                        <a:ext cx="11163935" cy="593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9133"/>
          <a:ext cx="11163935" cy="232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9133"/>
                        <a:ext cx="11163935" cy="232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6560"/>
          <a:ext cx="11163935" cy="406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14525" progId="Word.Document.8">
                  <p:embed/>
                </p:oleObj>
              </mc:Choice>
              <mc:Fallback>
                <p:oleObj name="" r:id="rId1" imgW="5286375" imgH="1914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6560"/>
                        <a:ext cx="11163935" cy="406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7575"/>
          <a:ext cx="11163935" cy="545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62225" progId="Word.Document.8">
                  <p:embed/>
                </p:oleObj>
              </mc:Choice>
              <mc:Fallback>
                <p:oleObj name="" r:id="rId1" imgW="5286375" imgH="2562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7575"/>
                        <a:ext cx="11163935" cy="545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1950"/>
          <a:ext cx="11163935" cy="340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1950"/>
                        <a:ext cx="11163935" cy="3406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1880"/>
          <a:ext cx="11163935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1880"/>
                        <a:ext cx="11163935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83915"/>
          <a:ext cx="11163935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83915"/>
                        <a:ext cx="11163935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2835"/>
          <a:ext cx="11163935" cy="234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2835"/>
                        <a:ext cx="11163935" cy="234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84538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84538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31</vt:i4>
      </vt:variant>
    </vt:vector>
  </HeadingPairs>
  <TitlesOfParts>
    <vt:vector size="7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77</cp:revision>
  <dcterms:created xsi:type="dcterms:W3CDTF">2023-08-09T12:44:00Z</dcterms:created>
  <dcterms:modified xsi:type="dcterms:W3CDTF">2025-04-12T02:57:27Z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