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6" r:id="rId6"/>
    <p:sldId id="679" r:id="rId7"/>
    <p:sldId id="701" r:id="rId8"/>
    <p:sldId id="732" r:id="rId9"/>
    <p:sldId id="449" r:id="rId10"/>
    <p:sldId id="403" r:id="rId11"/>
    <p:sldId id="404" r:id="rId12"/>
    <p:sldId id="702" r:id="rId13"/>
    <p:sldId id="683" r:id="rId14"/>
    <p:sldId id="684" r:id="rId15"/>
    <p:sldId id="685" r:id="rId16"/>
    <p:sldId id="409" r:id="rId17"/>
    <p:sldId id="629" r:id="rId18"/>
    <p:sldId id="735" r:id="rId19"/>
    <p:sldId id="640" r:id="rId20"/>
    <p:sldId id="736" r:id="rId21"/>
    <p:sldId id="630" r:id="rId22"/>
    <p:sldId id="582" r:id="rId23"/>
    <p:sldId id="609" r:id="rId24"/>
    <p:sldId id="737" r:id="rId25"/>
    <p:sldId id="738" r:id="rId26"/>
    <p:sldId id="704" r:id="rId27"/>
    <p:sldId id="739" r:id="rId28"/>
    <p:sldId id="705" r:id="rId29"/>
    <p:sldId id="697" r:id="rId30"/>
    <p:sldId id="698" r:id="rId31"/>
    <p:sldId id="726" r:id="rId32"/>
    <p:sldId id="740" r:id="rId33"/>
    <p:sldId id="641" r:id="rId34"/>
    <p:sldId id="687" r:id="rId35"/>
    <p:sldId id="651" r:id="rId36"/>
    <p:sldId id="727" r:id="rId37"/>
    <p:sldId id="700" r:id="rId38"/>
    <p:sldId id="642" r:id="rId39"/>
    <p:sldId id="729" r:id="rId40"/>
    <p:sldId id="730" r:id="rId41"/>
    <p:sldId id="741" r:id="rId42"/>
    <p:sldId id="706" r:id="rId43"/>
    <p:sldId id="728" r:id="rId44"/>
    <p:sldId id="707" r:id="rId45"/>
    <p:sldId id="352" r:id="rId46"/>
  </p:sldIdLst>
  <p:sldSz cx="12192000" cy="6858000"/>
  <p:notesSz cx="6858000" cy="9144000"/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tags" Target="tags/tag103.xml"/><Relationship Id="rId50" Type="http://schemas.openxmlformats.org/officeDocument/2006/relationships/commentAuthors" Target="commentAuthors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1.emf"/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0.e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2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4.e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6.e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8.e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6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7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8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9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3.emf"/><Relationship Id="rId1" Type="http://schemas.openxmlformats.org/officeDocument/2006/relationships/oleObject" Target="../embeddings/oleObject40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4.emf"/><Relationship Id="rId1" Type="http://schemas.openxmlformats.org/officeDocument/2006/relationships/oleObject" Target="../embeddings/oleObject41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5.emf"/><Relationship Id="rId1" Type="http://schemas.openxmlformats.org/officeDocument/2006/relationships/oleObject" Target="../embeddings/oleObject42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6.emf"/><Relationship Id="rId1" Type="http://schemas.openxmlformats.org/officeDocument/2006/relationships/oleObject" Target="../embeddings/oleObject43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4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5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6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0.emf"/><Relationship Id="rId1" Type="http://schemas.openxmlformats.org/officeDocument/2006/relationships/oleObject" Target="../embeddings/oleObject47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8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2.emf"/><Relationship Id="rId1" Type="http://schemas.openxmlformats.org/officeDocument/2006/relationships/oleObject" Target="../embeddings/oleObject49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3.emf"/><Relationship Id="rId1" Type="http://schemas.openxmlformats.org/officeDocument/2006/relationships/oleObject" Target="../embeddings/oleObject50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6" Type="http://schemas.openxmlformats.org/officeDocument/2006/relationships/vmlDrawing" Target="../drawings/vmlDrawing2.vml"/><Relationship Id="rId15" Type="http://schemas.openxmlformats.org/officeDocument/2006/relationships/slideLayout" Target="../slideLayouts/slideLayout8.xml"/><Relationship Id="rId14" Type="http://schemas.openxmlformats.org/officeDocument/2006/relationships/image" Target="../media/image12.emf"/><Relationship Id="rId13" Type="http://schemas.openxmlformats.org/officeDocument/2006/relationships/oleObject" Target="../embeddings/oleObject9.bin"/><Relationship Id="rId12" Type="http://schemas.openxmlformats.org/officeDocument/2006/relationships/image" Target="../media/image11.e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10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4.emf"/><Relationship Id="rId1" Type="http://schemas.openxmlformats.org/officeDocument/2006/relationships/oleObject" Target="../embeddings/oleObject51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5.emf"/><Relationship Id="rId1" Type="http://schemas.openxmlformats.org/officeDocument/2006/relationships/oleObject" Target="../embeddings/oleObject52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6.emf"/><Relationship Id="rId1" Type="http://schemas.openxmlformats.org/officeDocument/2006/relationships/oleObject" Target="../embeddings/oleObject53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7.emf"/><Relationship Id="rId1" Type="http://schemas.openxmlformats.org/officeDocument/2006/relationships/oleObject" Target="../embeddings/oleObject54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8.emf"/><Relationship Id="rId1" Type="http://schemas.openxmlformats.org/officeDocument/2006/relationships/oleObject" Target="../embeddings/oleObject55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9.emf"/><Relationship Id="rId1" Type="http://schemas.openxmlformats.org/officeDocument/2006/relationships/oleObject" Target="../embeddings/oleObject56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0.emf"/><Relationship Id="rId1" Type="http://schemas.openxmlformats.org/officeDocument/2006/relationships/oleObject" Target="../embeddings/oleObject57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1.emf"/><Relationship Id="rId1" Type="http://schemas.openxmlformats.org/officeDocument/2006/relationships/oleObject" Target="../embeddings/oleObject58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2.emf"/><Relationship Id="rId1" Type="http://schemas.openxmlformats.org/officeDocument/2006/relationships/oleObject" Target="../embeddings/oleObject59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3.emf"/><Relationship Id="rId1" Type="http://schemas.openxmlformats.org/officeDocument/2006/relationships/oleObject" Target="../embeddings/oleObject6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4.emf"/><Relationship Id="rId1" Type="http://schemas.openxmlformats.org/officeDocument/2006/relationships/oleObject" Target="../embeddings/oleObject61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5.emf"/><Relationship Id="rId1" Type="http://schemas.openxmlformats.org/officeDocument/2006/relationships/oleObject" Target="../embeddings/oleObject62.bin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6.emf"/><Relationship Id="rId1" Type="http://schemas.openxmlformats.org/officeDocument/2006/relationships/oleObject" Target="../embeddings/oleObject63.bin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7.e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image" Target="../media/image21.e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e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8.e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3.e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9  </a:t>
            </a:r>
            <a:r>
              <a:rPr lang="zh-CN" altLang="en-US" sz="3200"/>
              <a:t>向量法求空间角与距离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第七章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sz="3100">
                <a:solidFill>
                  <a:schemeClr val="tx1"/>
                </a:solidFill>
              </a:rPr>
              <a:t>立体几何</a:t>
            </a:r>
            <a:endParaRPr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76400"/>
          <a:ext cx="1071308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76400"/>
                        <a:ext cx="10713085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62583" y="1676401"/>
          <a:ext cx="1071308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62583" y="1676401"/>
                        <a:ext cx="10713085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32194"/>
          <a:ext cx="10713085" cy="2280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32194"/>
                        <a:ext cx="10713085" cy="2280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429002"/>
          <a:ext cx="10713085" cy="167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429002"/>
                        <a:ext cx="10713085" cy="1671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426653"/>
          <a:ext cx="10713085" cy="433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426653"/>
                        <a:ext cx="10713085" cy="433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181033"/>
          <a:ext cx="10713085" cy="1261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181033"/>
                        <a:ext cx="10713085" cy="1261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00443"/>
          <a:ext cx="10713085" cy="1671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00443"/>
                        <a:ext cx="10713085" cy="1671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130868"/>
          <a:ext cx="10713085" cy="2789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371600" progId="Word.Document.8">
                  <p:embed/>
                </p:oleObj>
              </mc:Choice>
              <mc:Fallback>
                <p:oleObj name="" r:id="rId3" imgW="5286375" imgH="1371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130868"/>
                        <a:ext cx="10713085" cy="2789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72802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72802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353503"/>
          <a:ext cx="10713720" cy="5092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495550" progId="Word.Document.8">
                  <p:embed/>
                </p:oleObj>
              </mc:Choice>
              <mc:Fallback>
                <p:oleObj name="" r:id="rId3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1353503"/>
                        <a:ext cx="10713720" cy="5092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482725"/>
          <a:ext cx="10713720" cy="3769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47850" progId="Word.Document.8">
                  <p:embed/>
                </p:oleObj>
              </mc:Choice>
              <mc:Fallback>
                <p:oleObj name="" r:id="rId1" imgW="5286375" imgH="1847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482725"/>
                        <a:ext cx="10713720" cy="3769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463040"/>
          <a:ext cx="10713720" cy="3808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66900" progId="Word.Document.8">
                  <p:embed/>
                </p:oleObj>
              </mc:Choice>
              <mc:Fallback>
                <p:oleObj name="" r:id="rId1" imgW="5286375" imgH="1866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463040"/>
                        <a:ext cx="10713720" cy="3808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48435"/>
          <a:ext cx="1071308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48435"/>
                        <a:ext cx="10713085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09663"/>
          <a:ext cx="10713085" cy="412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19300" progId="Word.Document.8">
                  <p:embed/>
                </p:oleObj>
              </mc:Choice>
              <mc:Fallback>
                <p:oleObj name="" r:id="rId1" imgW="5286375" imgH="2019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09663"/>
                        <a:ext cx="10713085" cy="412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734695"/>
          <a:ext cx="10713085" cy="5966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24175" progId="Word.Document.8">
                  <p:embed/>
                </p:oleObj>
              </mc:Choice>
              <mc:Fallback>
                <p:oleObj name="" r:id="rId1" imgW="5286375" imgH="2924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734695"/>
                        <a:ext cx="10713085" cy="5966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21790"/>
          <a:ext cx="11522710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21790"/>
                        <a:ext cx="11522710" cy="89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737803"/>
          <a:ext cx="10713085" cy="163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800100" progId="Word.Document.8">
                  <p:embed/>
                </p:oleObj>
              </mc:Choice>
              <mc:Fallback>
                <p:oleObj name="" r:id="rId3" imgW="5286375" imgH="800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737803"/>
                        <a:ext cx="10713085" cy="163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766128"/>
          <a:ext cx="10713085" cy="532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09850" progId="Word.Document.8">
                  <p:embed/>
                </p:oleObj>
              </mc:Choice>
              <mc:Fallback>
                <p:oleObj name="" r:id="rId1" imgW="5286375" imgH="2609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766128"/>
                        <a:ext cx="10713085" cy="532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76543"/>
          <a:ext cx="10713085" cy="6303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086100" progId="Word.Document.8">
                  <p:embed/>
                </p:oleObj>
              </mc:Choice>
              <mc:Fallback>
                <p:oleObj name="" r:id="rId1" imgW="5286375" imgH="3086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76543"/>
                        <a:ext cx="10713085" cy="6303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70853"/>
          <a:ext cx="10713085" cy="6303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086100" progId="Word.Document.8">
                  <p:embed/>
                </p:oleObj>
              </mc:Choice>
              <mc:Fallback>
                <p:oleObj name="" r:id="rId1" imgW="5286375" imgH="3086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470853"/>
                        <a:ext cx="10713085" cy="6303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7475"/>
          <a:ext cx="10713085" cy="671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286125" progId="Word.Document.8">
                  <p:embed/>
                </p:oleObj>
              </mc:Choice>
              <mc:Fallback>
                <p:oleObj name="" r:id="rId1" imgW="5286375" imgH="3286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7475"/>
                        <a:ext cx="10713085" cy="6713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49070"/>
          <a:ext cx="1071308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49070"/>
                        <a:ext cx="10713085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654050"/>
          <a:ext cx="10713085" cy="535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19375" progId="Word.Document.8">
                  <p:embed/>
                </p:oleObj>
              </mc:Choice>
              <mc:Fallback>
                <p:oleObj name="" r:id="rId1" imgW="5286375" imgH="2619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654050"/>
                        <a:ext cx="10713085" cy="5350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65138"/>
          <a:ext cx="10713085" cy="6110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465138"/>
                        <a:ext cx="10713085" cy="6110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39090"/>
          <a:ext cx="10713085" cy="7100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476625" progId="Word.Document.8">
                  <p:embed/>
                </p:oleObj>
              </mc:Choice>
              <mc:Fallback>
                <p:oleObj name="" r:id="rId1" imgW="5286375" imgH="3476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339090"/>
                        <a:ext cx="10713085" cy="7100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14108"/>
          <a:ext cx="10713085" cy="428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14108"/>
                        <a:ext cx="10713085" cy="428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687705"/>
          <a:ext cx="10713085" cy="5701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687705"/>
                        <a:ext cx="10713085" cy="5701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82518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82518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1350328"/>
          <a:ext cx="10714355" cy="482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362200" progId="Word.Document.8">
                  <p:embed/>
                </p:oleObj>
              </mc:Choice>
              <mc:Fallback>
                <p:oleObj name="" r:id="rId3" imgW="5286375" imgH="2362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7238" y="1350328"/>
                        <a:ext cx="10714355" cy="4821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58276" y="1804672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58276" y="1804672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0171" y="2080897"/>
          <a:ext cx="10713720" cy="83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5286375" imgH="409575" progId="Word.Document.8">
                  <p:embed/>
                </p:oleObj>
              </mc:Choice>
              <mc:Fallback>
                <p:oleObj name="" r:id="rId7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60171" y="2080897"/>
                        <a:ext cx="10713720" cy="839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33391" y="3934462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33391" y="3934462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38796" y="3602675"/>
          <a:ext cx="10713720" cy="1252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1" imgW="5286375" imgH="609600" progId="Word.Document.8">
                  <p:embed/>
                </p:oleObj>
              </mc:Choice>
              <mc:Fallback>
                <p:oleObj name="" r:id="rId1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138796" y="3602675"/>
                        <a:ext cx="10713720" cy="1252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67926" y="3744915"/>
          <a:ext cx="10713720" cy="861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3" imgW="5286375" imgH="419100" progId="Word.Document.8">
                  <p:embed/>
                </p:oleObj>
              </mc:Choice>
              <mc:Fallback>
                <p:oleObj name="" r:id="rId13" imgW="5286375" imgH="419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067926" y="3744915"/>
                        <a:ext cx="10713720" cy="861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5730"/>
          <a:ext cx="10713085" cy="6907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381375" progId="Word.Document.8">
                  <p:embed/>
                </p:oleObj>
              </mc:Choice>
              <mc:Fallback>
                <p:oleObj name="" r:id="rId1" imgW="5286375" imgH="3381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5730"/>
                        <a:ext cx="10713085" cy="6907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44333"/>
          <a:ext cx="1071308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44333"/>
                        <a:ext cx="1071308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49070"/>
          <a:ext cx="10713085" cy="3710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19275" progId="Word.Document.8">
                  <p:embed/>
                </p:oleObj>
              </mc:Choice>
              <mc:Fallback>
                <p:oleObj name="" r:id="rId1" imgW="5286375" imgH="1819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49070"/>
                        <a:ext cx="10713085" cy="3710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79843"/>
          <a:ext cx="10713085" cy="4083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79843"/>
                        <a:ext cx="10713085" cy="4083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1290"/>
          <a:ext cx="10713085" cy="684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352800" progId="Word.Document.8">
                  <p:embed/>
                </p:oleObj>
              </mc:Choice>
              <mc:Fallback>
                <p:oleObj name="" r:id="rId1" imgW="5286375" imgH="3352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1290"/>
                        <a:ext cx="10713085" cy="684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506" y="1583373"/>
          <a:ext cx="10732770" cy="3503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95900" imgH="1714500" progId="Word.Document.8">
                  <p:embed/>
                </p:oleObj>
              </mc:Choice>
              <mc:Fallback>
                <p:oleObj name="" r:id="rId1" imgW="5295900" imgH="1714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506" y="1583373"/>
                        <a:ext cx="10732770" cy="3503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89000"/>
          <a:ext cx="10713085" cy="5713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00350" progId="Word.Document.8">
                  <p:embed/>
                </p:oleObj>
              </mc:Choice>
              <mc:Fallback>
                <p:oleObj name="" r:id="rId1" imgW="5286375" imgH="2800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89000"/>
                        <a:ext cx="10713085" cy="5713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07160"/>
          <a:ext cx="10713085" cy="4043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81200" progId="Word.Document.8">
                  <p:embed/>
                </p:oleObj>
              </mc:Choice>
              <mc:Fallback>
                <p:oleObj name="" r:id="rId1" imgW="5286375" imgH="1981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07160"/>
                        <a:ext cx="10713085" cy="4043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698183"/>
          <a:ext cx="10713085" cy="585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67025" progId="Word.Document.8">
                  <p:embed/>
                </p:oleObj>
              </mc:Choice>
              <mc:Fallback>
                <p:oleObj name="" r:id="rId1" imgW="5286375" imgH="2867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698183"/>
                        <a:ext cx="10713085" cy="585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34733"/>
          <a:ext cx="10713085" cy="4472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34733"/>
                        <a:ext cx="10713085" cy="4472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743585"/>
          <a:ext cx="10714990" cy="5114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05075" progId="Word.Document.8">
                  <p:embed/>
                </p:oleObj>
              </mc:Choice>
              <mc:Fallback>
                <p:oleObj name="" r:id="rId1" imgW="5286375" imgH="2505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6921" y="743585"/>
                        <a:ext cx="10714990" cy="5114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86831" y="5391787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86831" y="5391787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16721" y="5169854"/>
          <a:ext cx="10713720" cy="1252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5286375" imgH="609600" progId="Word.Document.8">
                  <p:embed/>
                </p:oleObj>
              </mc:Choice>
              <mc:Fallback>
                <p:oleObj name="" r:id="rId5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16721" y="5169854"/>
                        <a:ext cx="10713720" cy="1252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92213"/>
          <a:ext cx="10713085" cy="1049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92213"/>
                        <a:ext cx="10713085" cy="1049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03300"/>
          <a:ext cx="10713085" cy="4569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38375" progId="Word.Document.8">
                  <p:embed/>
                </p:oleObj>
              </mc:Choice>
              <mc:Fallback>
                <p:oleObj name="" r:id="rId1" imgW="5286375" imgH="2238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03300"/>
                        <a:ext cx="10713085" cy="4569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13155"/>
          <a:ext cx="10713085" cy="4880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13155"/>
                        <a:ext cx="10713085" cy="4880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1436053"/>
          <a:ext cx="10714990" cy="4298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05025" progId="Word.Document.8">
                  <p:embed/>
                </p:oleObj>
              </mc:Choice>
              <mc:Fallback>
                <p:oleObj name="" r:id="rId1" imgW="5286375" imgH="2105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6921" y="1436053"/>
                        <a:ext cx="10714990" cy="4298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79196" y="3049272"/>
          <a:ext cx="10713720" cy="842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9196" y="3049272"/>
                        <a:ext cx="10713720" cy="842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1104900"/>
          <a:ext cx="10714990" cy="4960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28875" progId="Word.Document.8">
                  <p:embed/>
                </p:oleObj>
              </mc:Choice>
              <mc:Fallback>
                <p:oleObj name="" r:id="rId1" imgW="5286375" imgH="2428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6921" y="1104900"/>
                        <a:ext cx="10714990" cy="4960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56861" y="2713357"/>
          <a:ext cx="10713720" cy="1253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56861" y="2713357"/>
                        <a:ext cx="10713720" cy="1253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15176" y="2722247"/>
          <a:ext cx="10713720" cy="1253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5286375" imgH="609600" progId="Word.Document.8">
                  <p:embed/>
                </p:oleObj>
              </mc:Choice>
              <mc:Fallback>
                <p:oleObj name="" r:id="rId5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15176" y="2722247"/>
                        <a:ext cx="10713720" cy="1253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50986" y="2695577"/>
          <a:ext cx="10713720" cy="1253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5286375" imgH="609600" progId="Word.Document.8">
                  <p:embed/>
                </p:oleObj>
              </mc:Choice>
              <mc:Fallback>
                <p:oleObj name="" r:id="rId7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50986" y="2695577"/>
                        <a:ext cx="10713720" cy="1253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34198"/>
          <a:ext cx="11522710" cy="896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34198"/>
                        <a:ext cx="11522710" cy="896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997518"/>
          <a:ext cx="10713085" cy="843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997518"/>
                        <a:ext cx="10713085" cy="843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53258" y="3189923"/>
          <a:ext cx="1071308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53258" y="3189923"/>
                        <a:ext cx="1071308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819593"/>
          <a:ext cx="10713085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819593"/>
                        <a:ext cx="10713085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22603" y="1813878"/>
          <a:ext cx="1071308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22603" y="1813878"/>
                        <a:ext cx="10713085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76400"/>
          <a:ext cx="1071308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76400"/>
                        <a:ext cx="10713085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06423" y="1694180"/>
          <a:ext cx="10713085" cy="923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447675" progId="Word.Document.8">
                  <p:embed/>
                </p:oleObj>
              </mc:Choice>
              <mc:Fallback>
                <p:oleObj name="" r:id="rId3" imgW="5286375" imgH="447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06423" y="1694180"/>
                        <a:ext cx="10713085" cy="923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WPS 演示</Application>
  <PresentationFormat>宽屏</PresentationFormat>
  <Paragraphs>6</Paragraphs>
  <Slides>43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63</vt:i4>
      </vt:variant>
      <vt:variant>
        <vt:lpstr>幻灯片标题</vt:lpstr>
      </vt:variant>
      <vt:variant>
        <vt:i4>43</vt:i4>
      </vt:variant>
    </vt:vector>
  </HeadingPairs>
  <TitlesOfParts>
    <vt:vector size="116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92</cp:revision>
  <dcterms:created xsi:type="dcterms:W3CDTF">2023-08-09T12:44:00Z</dcterms:created>
  <dcterms:modified xsi:type="dcterms:W3CDTF">2025-04-09T05:46:20Z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