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59" r:id="rId7"/>
    <p:sldId id="398" r:id="rId8"/>
    <p:sldId id="464" r:id="rId9"/>
    <p:sldId id="399" r:id="rId10"/>
    <p:sldId id="465" r:id="rId11"/>
    <p:sldId id="400" r:id="rId12"/>
    <p:sldId id="466" r:id="rId13"/>
    <p:sldId id="401" r:id="rId14"/>
    <p:sldId id="426" r:id="rId15"/>
    <p:sldId id="467" r:id="rId16"/>
    <p:sldId id="404" r:id="rId17"/>
    <p:sldId id="405" r:id="rId18"/>
    <p:sldId id="427" r:id="rId19"/>
    <p:sldId id="460" r:id="rId20"/>
    <p:sldId id="406" r:id="rId21"/>
    <p:sldId id="428" r:id="rId22"/>
    <p:sldId id="453" r:id="rId23"/>
    <p:sldId id="468" r:id="rId24"/>
    <p:sldId id="410" r:id="rId25"/>
    <p:sldId id="462" r:id="rId26"/>
    <p:sldId id="455" r:id="rId27"/>
    <p:sldId id="412" r:id="rId28"/>
    <p:sldId id="424" r:id="rId29"/>
    <p:sldId id="469" r:id="rId30"/>
    <p:sldId id="417" r:id="rId31"/>
    <p:sldId id="418" r:id="rId32"/>
    <p:sldId id="463" r:id="rId33"/>
    <p:sldId id="470" r:id="rId34"/>
    <p:sldId id="419" r:id="rId35"/>
    <p:sldId id="420" r:id="rId36"/>
    <p:sldId id="457" r:id="rId37"/>
    <p:sldId id="471" r:id="rId38"/>
    <p:sldId id="472" r:id="rId39"/>
    <p:sldId id="352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0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9  </a:t>
            </a:r>
            <a:r>
              <a:rPr lang="zh-CN" altLang="en-US" sz="3200"/>
              <a:t>向量法求空间角与距离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7818"/>
          <a:ext cx="11163935" cy="635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17818"/>
                        <a:ext cx="11163935" cy="635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9" name="图片 444" descr="E3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95" y="744220"/>
            <a:ext cx="1520825" cy="163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5315"/>
          <a:ext cx="11163935" cy="293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81125" progId="Word.Document.8">
                  <p:embed/>
                </p:oleObj>
              </mc:Choice>
              <mc:Fallback>
                <p:oleObj name="" r:id="rId1" imgW="5286375" imgH="1381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5315"/>
                        <a:ext cx="11163935" cy="293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5433"/>
          <a:ext cx="11163935" cy="401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85950" progId="Word.Document.8">
                  <p:embed/>
                </p:oleObj>
              </mc:Choice>
              <mc:Fallback>
                <p:oleObj name="" r:id="rId1" imgW="5286375" imgH="1885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5433"/>
                        <a:ext cx="11163935" cy="401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52768"/>
          <a:ext cx="11163935" cy="583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43200" progId="Word.Document.8">
                  <p:embed/>
                </p:oleObj>
              </mc:Choice>
              <mc:Fallback>
                <p:oleObj name="" r:id="rId1" imgW="5286375" imgH="2743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52768"/>
                        <a:ext cx="11163935" cy="583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633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633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70735"/>
          <a:ext cx="11163935" cy="243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43000" progId="Word.Document.8">
                  <p:embed/>
                </p:oleObj>
              </mc:Choice>
              <mc:Fallback>
                <p:oleObj name="" r:id="rId3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70735"/>
                        <a:ext cx="11163935" cy="243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61460"/>
          <a:ext cx="11163935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061460"/>
                        <a:ext cx="11163935" cy="12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11998"/>
          <a:ext cx="1116393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11998"/>
                        <a:ext cx="11163935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0860"/>
          <a:ext cx="11163935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0860"/>
                        <a:ext cx="11163935" cy="367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5660"/>
          <a:ext cx="11163935" cy="517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5660"/>
                        <a:ext cx="11163935" cy="517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71625"/>
          <a:ext cx="11163935" cy="372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71625"/>
                        <a:ext cx="11163935" cy="3729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4653"/>
          <a:ext cx="11163935" cy="660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94653"/>
                        <a:ext cx="11163935" cy="660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142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142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9605"/>
          <a:ext cx="11163935" cy="188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85825" progId="Word.Document.8">
                  <p:embed/>
                </p:oleObj>
              </mc:Choice>
              <mc:Fallback>
                <p:oleObj name="" r:id="rId3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19605"/>
                        <a:ext cx="11163935" cy="188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17010"/>
          <a:ext cx="11163935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017010"/>
                        <a:ext cx="11163935" cy="12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87375"/>
          <a:ext cx="11163935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87375"/>
                        <a:ext cx="11163935" cy="575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4998"/>
          <a:ext cx="11163935" cy="316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85900" progId="Word.Document.8">
                  <p:embed/>
                </p:oleObj>
              </mc:Choice>
              <mc:Fallback>
                <p:oleObj name="" r:id="rId1" imgW="5286375" imgH="1485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4998"/>
                        <a:ext cx="11163935" cy="316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15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15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0240"/>
          <a:ext cx="11163935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20240"/>
                        <a:ext cx="11163935" cy="235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87483"/>
          <a:ext cx="11163935" cy="129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987483"/>
                        <a:ext cx="11163935" cy="129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7060"/>
          <a:ext cx="11163935" cy="192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77060"/>
                        <a:ext cx="11163935" cy="192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2280"/>
          <a:ext cx="11163935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2280"/>
                        <a:ext cx="11163935" cy="298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7640"/>
          <a:ext cx="11163935" cy="387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19275" progId="Word.Document.8">
                  <p:embed/>
                </p:oleObj>
              </mc:Choice>
              <mc:Fallback>
                <p:oleObj name="" r:id="rId1" imgW="5286375" imgH="1819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7640"/>
                        <a:ext cx="11163935" cy="3877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4630"/>
          <a:ext cx="11163935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943100" progId="Word.Document.8">
                  <p:embed/>
                </p:oleObj>
              </mc:Choice>
              <mc:Fallback>
                <p:oleObj name="" r:id="rId1" imgW="5286375" imgH="1943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4630"/>
                        <a:ext cx="11163935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0460"/>
          <a:ext cx="11163935" cy="481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0460"/>
                        <a:ext cx="11163935" cy="481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931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931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3238"/>
          <a:ext cx="11163935" cy="382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73238"/>
                        <a:ext cx="11163935" cy="382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048" name="图片 -2147482049" descr="学科网(www.zxxk.com)--教育资源门户，提供试卷、教案、课件、论文、素材以及各类教学资源下载，还有大量而丰富的教学相关资讯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645" y="4428490"/>
            <a:ext cx="1970405" cy="1787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69633"/>
          <a:ext cx="11163935" cy="551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69633"/>
                        <a:ext cx="11163935" cy="551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7690"/>
          <a:ext cx="1116393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37690"/>
                        <a:ext cx="1116393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84225"/>
          <a:ext cx="11163935" cy="530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84225"/>
                        <a:ext cx="11163935" cy="530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91185"/>
          <a:ext cx="11163935" cy="587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62250" progId="Word.Document.8">
                  <p:embed/>
                </p:oleObj>
              </mc:Choice>
              <mc:Fallback>
                <p:oleObj name="" r:id="rId1" imgW="5286375" imgH="2762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91185"/>
                        <a:ext cx="11163935" cy="587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51840"/>
          <a:ext cx="11163935" cy="48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51840"/>
                        <a:ext cx="11163935" cy="488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033" name="图片 -2147482034" descr="学科网(www.zxxk.com)--教育资源门户，提供试卷、教案、课件、论文、素材以及各类教学资源下载，还有大量而丰富的教学相关资讯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40" y="2933700"/>
            <a:ext cx="2181225" cy="270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4918"/>
          <a:ext cx="11163935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44918"/>
                        <a:ext cx="11163935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5098"/>
          <a:ext cx="11163935" cy="40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5098"/>
                        <a:ext cx="11163935" cy="402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96913"/>
          <a:ext cx="11163935" cy="554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96913"/>
                        <a:ext cx="11163935" cy="554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9130"/>
          <a:ext cx="1116393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9130"/>
                        <a:ext cx="1116393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67728"/>
          <a:ext cx="11163935" cy="570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67728"/>
                        <a:ext cx="11163935" cy="570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2453"/>
          <a:ext cx="1116393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2453"/>
                        <a:ext cx="11163935" cy="247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0838"/>
          <a:ext cx="11163935" cy="626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43225" progId="Word.Document.8">
                  <p:embed/>
                </p:oleObj>
              </mc:Choice>
              <mc:Fallback>
                <p:oleObj name="" r:id="rId1" imgW="5286375" imgH="2943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0838"/>
                        <a:ext cx="11163935" cy="626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74533"/>
          <a:ext cx="11163935" cy="210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74533"/>
                        <a:ext cx="11163935" cy="210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48005"/>
          <a:ext cx="11163935" cy="576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14625" progId="Word.Document.8">
                  <p:embed/>
                </p:oleObj>
              </mc:Choice>
              <mc:Fallback>
                <p:oleObj name="" r:id="rId1" imgW="5286375" imgH="2714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48005"/>
                        <a:ext cx="11163935" cy="576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1" name="图片 3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30" y="276860"/>
            <a:ext cx="1764665" cy="172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5313"/>
          <a:ext cx="1116393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65313"/>
                        <a:ext cx="11163935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37</vt:i4>
      </vt:variant>
    </vt:vector>
  </HeadingPairs>
  <TitlesOfParts>
    <vt:vector size="8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78</cp:revision>
  <dcterms:created xsi:type="dcterms:W3CDTF">2023-08-09T12:44:00Z</dcterms:created>
  <dcterms:modified xsi:type="dcterms:W3CDTF">2025-04-12T03:11:36Z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