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679" r:id="rId7"/>
    <p:sldId id="742" r:id="rId8"/>
    <p:sldId id="701" r:id="rId9"/>
    <p:sldId id="449" r:id="rId10"/>
    <p:sldId id="403" r:id="rId11"/>
    <p:sldId id="404" r:id="rId12"/>
    <p:sldId id="702" r:id="rId13"/>
    <p:sldId id="683" r:id="rId14"/>
    <p:sldId id="743" r:id="rId15"/>
    <p:sldId id="684" r:id="rId16"/>
    <p:sldId id="724" r:id="rId17"/>
    <p:sldId id="733" r:id="rId18"/>
    <p:sldId id="685" r:id="rId19"/>
    <p:sldId id="744" r:id="rId20"/>
    <p:sldId id="409" r:id="rId21"/>
    <p:sldId id="629" r:id="rId22"/>
    <p:sldId id="736" r:id="rId23"/>
    <p:sldId id="630" r:id="rId24"/>
    <p:sldId id="745" r:id="rId25"/>
    <p:sldId id="746" r:id="rId26"/>
    <p:sldId id="747" r:id="rId27"/>
    <p:sldId id="582" r:id="rId28"/>
    <p:sldId id="609" r:id="rId29"/>
    <p:sldId id="737" r:id="rId30"/>
    <p:sldId id="739" r:id="rId31"/>
    <p:sldId id="705" r:id="rId32"/>
    <p:sldId id="748" r:id="rId33"/>
    <p:sldId id="697" r:id="rId34"/>
    <p:sldId id="698" r:id="rId35"/>
    <p:sldId id="726" r:id="rId36"/>
    <p:sldId id="749" r:id="rId37"/>
    <p:sldId id="687" r:id="rId38"/>
    <p:sldId id="651" r:id="rId39"/>
    <p:sldId id="727" r:id="rId40"/>
    <p:sldId id="700" r:id="rId41"/>
    <p:sldId id="642" r:id="rId42"/>
    <p:sldId id="729" r:id="rId43"/>
    <p:sldId id="352" r:id="rId44"/>
  </p:sldIdLst>
  <p:sldSz cx="12192000" cy="6858000"/>
  <p:notesSz cx="6858000" cy="9144000"/>
  <p:custDataLst>
    <p:tags r:id="rId4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gs" Target="tags/tag103.xml"/><Relationship Id="rId48" Type="http://schemas.openxmlformats.org/officeDocument/2006/relationships/commentAuthors" Target="commentAuthors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3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6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7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8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9.bin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2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4.png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0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1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2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3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4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5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6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7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5.e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7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10 </a:t>
            </a:r>
            <a:r>
              <a:rPr lang="zh-CN" altLang="en-US" sz="3200"/>
              <a:t>立体几何的综合应用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第七章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sz="3100">
                <a:solidFill>
                  <a:schemeClr val="tx1"/>
                </a:solidFill>
              </a:rPr>
              <a:t>立体几何</a:t>
            </a:r>
            <a:endParaRPr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76400"/>
          <a:ext cx="1071308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76400"/>
                        <a:ext cx="10713085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397126"/>
          <a:ext cx="1071308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397126"/>
                        <a:ext cx="10713085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52639"/>
          <a:ext cx="10713085" cy="1828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85825" progId="Word.Document.8">
                  <p:embed/>
                </p:oleObj>
              </mc:Choice>
              <mc:Fallback>
                <p:oleObj name="" r:id="rId1" imgW="5286375" imgH="885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52639"/>
                        <a:ext cx="10713085" cy="1828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72542"/>
          <a:ext cx="10713085" cy="414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9775" progId="Word.Document.8">
                  <p:embed/>
                </p:oleObj>
              </mc:Choice>
              <mc:Fallback>
                <p:oleObj name="" r:id="rId1" imgW="5286375" imgH="2009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72542"/>
                        <a:ext cx="10713085" cy="414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67205"/>
          <a:ext cx="10713085" cy="3323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9725" progId="Word.Document.8">
                  <p:embed/>
                </p:oleObj>
              </mc:Choice>
              <mc:Fallback>
                <p:oleObj name="" r:id="rId1" imgW="5286375" imgH="1609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67205"/>
                        <a:ext cx="10713085" cy="3323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86243"/>
          <a:ext cx="10713085" cy="3733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9750" progId="Word.Document.8">
                  <p:embed/>
                </p:oleObj>
              </mc:Choice>
              <mc:Fallback>
                <p:oleObj name="" r:id="rId1" imgW="5286375" imgH="1809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86243"/>
                        <a:ext cx="10713085" cy="3733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24050"/>
          <a:ext cx="10713085" cy="322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62100" progId="Word.Document.8">
                  <p:embed/>
                </p:oleObj>
              </mc:Choice>
              <mc:Fallback>
                <p:oleObj name="" r:id="rId1" imgW="5286375" imgH="1562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924050"/>
                        <a:ext cx="10713085" cy="3223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6518"/>
          <a:ext cx="10713085" cy="3875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76425" progId="Word.Document.8">
                  <p:embed/>
                </p:oleObj>
              </mc:Choice>
              <mc:Fallback>
                <p:oleObj name="" r:id="rId1" imgW="5286375" imgH="1876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6518"/>
                        <a:ext cx="10713085" cy="3875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90688"/>
          <a:ext cx="10713085" cy="3187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43050" progId="Word.Document.8">
                  <p:embed/>
                </p:oleObj>
              </mc:Choice>
              <mc:Fallback>
                <p:oleObj name="" r:id="rId1" imgW="5286375" imgH="1543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90688"/>
                        <a:ext cx="10713085" cy="3187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50514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50514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231265"/>
          <a:ext cx="10713720" cy="540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647950" progId="Word.Document.8">
                  <p:embed/>
                </p:oleObj>
              </mc:Choice>
              <mc:Fallback>
                <p:oleObj name="" r:id="rId3" imgW="5286375" imgH="2647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1231265"/>
                        <a:ext cx="10713720" cy="540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520383"/>
          <a:ext cx="10713720" cy="5694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520383"/>
                        <a:ext cx="10713720" cy="5694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21790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21790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26653"/>
          <a:ext cx="10713085" cy="2254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104900" progId="Word.Document.8">
                  <p:embed/>
                </p:oleObj>
              </mc:Choice>
              <mc:Fallback>
                <p:oleObj name="" r:id="rId3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426653"/>
                        <a:ext cx="10713085" cy="2254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7838" y="1024890"/>
          <a:ext cx="11254105" cy="525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553075" imgH="2571750" progId="Word.Document.8">
                  <p:embed/>
                </p:oleObj>
              </mc:Choice>
              <mc:Fallback>
                <p:oleObj name="" r:id="rId1" imgW="5553075" imgH="2571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7838" y="1024890"/>
                        <a:ext cx="11254105" cy="5252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62318"/>
          <a:ext cx="10713085" cy="559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43200" progId="Word.Document.8">
                  <p:embed/>
                </p:oleObj>
              </mc:Choice>
              <mc:Fallback>
                <p:oleObj name="" r:id="rId1" imgW="5286375" imgH="2743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62318"/>
                        <a:ext cx="10713085" cy="559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88135"/>
          <a:ext cx="10713085" cy="3945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33575" progId="Word.Document.8">
                  <p:embed/>
                </p:oleObj>
              </mc:Choice>
              <mc:Fallback>
                <p:oleObj name="" r:id="rId1" imgW="5286375" imgH="1933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88135"/>
                        <a:ext cx="10713085" cy="3945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56080"/>
          <a:ext cx="10713085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66900" progId="Word.Document.8">
                  <p:embed/>
                </p:oleObj>
              </mc:Choice>
              <mc:Fallback>
                <p:oleObj name="" r:id="rId1" imgW="5286375" imgH="1866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56080"/>
                        <a:ext cx="10713085" cy="381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37908"/>
          <a:ext cx="10713085" cy="4782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43150" progId="Word.Document.8">
                  <p:embed/>
                </p:oleObj>
              </mc:Choice>
              <mc:Fallback>
                <p:oleObj name="" r:id="rId1" imgW="5286375" imgH="2343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37908"/>
                        <a:ext cx="10713085" cy="4782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70038"/>
          <a:ext cx="10713085" cy="5111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05075" progId="Word.Document.8">
                  <p:embed/>
                </p:oleObj>
              </mc:Choice>
              <mc:Fallback>
                <p:oleObj name="" r:id="rId1" imgW="5286375" imgH="2505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70038"/>
                        <a:ext cx="10713085" cy="5111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646430"/>
          <a:ext cx="10713085" cy="6129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00375" progId="Word.Document.8">
                  <p:embed/>
                </p:oleObj>
              </mc:Choice>
              <mc:Fallback>
                <p:oleObj name="" r:id="rId1" imgW="5286375" imgH="3000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646430"/>
                        <a:ext cx="10713085" cy="6129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584835"/>
          <a:ext cx="10713085" cy="587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76550" progId="Word.Document.8">
                  <p:embed/>
                </p:oleObj>
              </mc:Choice>
              <mc:Fallback>
                <p:oleObj name="" r:id="rId1" imgW="5286375" imgH="2876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584835"/>
                        <a:ext cx="10713085" cy="5877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595630"/>
          <a:ext cx="10713720" cy="7412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629025" progId="Word.Document.8">
                  <p:embed/>
                </p:oleObj>
              </mc:Choice>
              <mc:Fallback>
                <p:oleObj name="" r:id="rId1" imgW="5286375" imgH="3629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595630"/>
                        <a:ext cx="10713720" cy="7412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114743"/>
          <a:ext cx="10713085" cy="4476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114743"/>
                        <a:ext cx="10713085" cy="4476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36290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36290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880428"/>
          <a:ext cx="10714355" cy="6260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3067050" progId="Word.Document.8">
                  <p:embed/>
                </p:oleObj>
              </mc:Choice>
              <mc:Fallback>
                <p:oleObj name="" r:id="rId3" imgW="5286375" imgH="3067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7238" y="880428"/>
                        <a:ext cx="10714355" cy="6260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282258"/>
          <a:ext cx="10713085" cy="6520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90875" progId="Word.Document.8">
                  <p:embed/>
                </p:oleObj>
              </mc:Choice>
              <mc:Fallback>
                <p:oleObj name="" r:id="rId1" imgW="5286375" imgH="3190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282258"/>
                        <a:ext cx="10713085" cy="6520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20750"/>
          <a:ext cx="10713085" cy="5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00350" progId="Word.Document.8">
                  <p:embed/>
                </p:oleObj>
              </mc:Choice>
              <mc:Fallback>
                <p:oleObj name="" r:id="rId1" imgW="5286375" imgH="2800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20750"/>
                        <a:ext cx="10713085" cy="572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30213"/>
          <a:ext cx="10713085" cy="599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33700" progId="Word.Document.8">
                  <p:embed/>
                </p:oleObj>
              </mc:Choice>
              <mc:Fallback>
                <p:oleObj name="" r:id="rId1" imgW="5286375" imgH="2933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430213"/>
                        <a:ext cx="10713085" cy="599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69365"/>
          <a:ext cx="10713085" cy="268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14450" progId="Word.Document.8">
                  <p:embed/>
                </p:oleObj>
              </mc:Choice>
              <mc:Fallback>
                <p:oleObj name="" r:id="rId1" imgW="5286375" imgH="1314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69365"/>
                        <a:ext cx="10713085" cy="2686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468" name="图片 -21474824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755" y="3893185"/>
            <a:ext cx="2201545" cy="19392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21055"/>
          <a:ext cx="10713085" cy="5275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81275" progId="Word.Document.8">
                  <p:embed/>
                </p:oleObj>
              </mc:Choice>
              <mc:Fallback>
                <p:oleObj name="" r:id="rId1" imgW="5286375" imgH="2581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21055"/>
                        <a:ext cx="10713085" cy="5275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661988"/>
          <a:ext cx="10713085" cy="5285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661988"/>
                        <a:ext cx="10713085" cy="5285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08038"/>
          <a:ext cx="10713085" cy="550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95575" progId="Word.Document.8">
                  <p:embed/>
                </p:oleObj>
              </mc:Choice>
              <mc:Fallback>
                <p:oleObj name="" r:id="rId1" imgW="5286375" imgH="2695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08038"/>
                        <a:ext cx="10713085" cy="550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06475"/>
          <a:ext cx="10713085" cy="5154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24125" progId="Word.Document.8">
                  <p:embed/>
                </p:oleObj>
              </mc:Choice>
              <mc:Fallback>
                <p:oleObj name="" r:id="rId1" imgW="5286375" imgH="2524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06475"/>
                        <a:ext cx="10713085" cy="5154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891858"/>
          <a:ext cx="10713720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891858"/>
                        <a:ext cx="10713720" cy="488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88110"/>
          <a:ext cx="10713085" cy="4081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88110"/>
                        <a:ext cx="10713085" cy="4081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1695133"/>
          <a:ext cx="10714990" cy="3617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71650" progId="Word.Document.8">
                  <p:embed/>
                </p:oleObj>
              </mc:Choice>
              <mc:Fallback>
                <p:oleObj name="" r:id="rId1" imgW="5286375" imgH="1771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921" y="1695133"/>
                        <a:ext cx="10714990" cy="3617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18248"/>
          <a:ext cx="10713085" cy="487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18248"/>
                        <a:ext cx="10713085" cy="487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1666" y="1464945"/>
          <a:ext cx="10985500" cy="4142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419725" imgH="2028825" progId="Word.Document.8">
                  <p:embed/>
                </p:oleObj>
              </mc:Choice>
              <mc:Fallback>
                <p:oleObj name="" r:id="rId1" imgW="5419725" imgH="2028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1666" y="1464945"/>
                        <a:ext cx="10985500" cy="4142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1934210"/>
          <a:ext cx="10714990" cy="2684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14450" progId="Word.Document.8">
                  <p:embed/>
                </p:oleObj>
              </mc:Choice>
              <mc:Fallback>
                <p:oleObj name="" r:id="rId1" imgW="5286375" imgH="1314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921" y="1934210"/>
                        <a:ext cx="10714990" cy="2684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34198"/>
          <a:ext cx="11522710" cy="896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34198"/>
                        <a:ext cx="11522710" cy="896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203576"/>
          <a:ext cx="1071308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203576"/>
                        <a:ext cx="10713085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008121"/>
          <a:ext cx="1071308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476250" progId="Word.Document.8">
                  <p:embed/>
                </p:oleObj>
              </mc:Choice>
              <mc:Fallback>
                <p:oleObj name="" r:id="rId5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8348" y="4008121"/>
                        <a:ext cx="10713085" cy="97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819593"/>
          <a:ext cx="10713085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819593"/>
                        <a:ext cx="10713085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2765426"/>
          <a:ext cx="10713085" cy="2592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266825" progId="Word.Document.8">
                  <p:embed/>
                </p:oleObj>
              </mc:Choice>
              <mc:Fallback>
                <p:oleObj name="" r:id="rId3" imgW="5286375" imgH="1266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8823" y="2765426"/>
                        <a:ext cx="10713085" cy="2592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76400"/>
          <a:ext cx="1071308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76400"/>
                        <a:ext cx="10713085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45068"/>
          <a:ext cx="10713085" cy="845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445068"/>
                        <a:ext cx="10713085" cy="845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WPS 演示</Application>
  <PresentationFormat>宽屏</PresentationFormat>
  <Paragraphs>6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47</vt:i4>
      </vt:variant>
      <vt:variant>
        <vt:lpstr>幻灯片标题</vt:lpstr>
      </vt:variant>
      <vt:variant>
        <vt:i4>41</vt:i4>
      </vt:variant>
    </vt:vector>
  </HeadingPairs>
  <TitlesOfParts>
    <vt:vector size="98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94</cp:revision>
  <dcterms:created xsi:type="dcterms:W3CDTF">2023-08-09T12:44:00Z</dcterms:created>
  <dcterms:modified xsi:type="dcterms:W3CDTF">2025-04-09T05:50:42Z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