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74" r:id="rId7"/>
    <p:sldId id="473" r:id="rId8"/>
    <p:sldId id="398" r:id="rId9"/>
    <p:sldId id="464" r:id="rId10"/>
    <p:sldId id="399" r:id="rId11"/>
    <p:sldId id="465" r:id="rId12"/>
    <p:sldId id="400" r:id="rId13"/>
    <p:sldId id="466" r:id="rId14"/>
    <p:sldId id="401" r:id="rId15"/>
    <p:sldId id="426" r:id="rId16"/>
    <p:sldId id="467" r:id="rId17"/>
    <p:sldId id="404" r:id="rId18"/>
    <p:sldId id="475" r:id="rId19"/>
    <p:sldId id="405" r:id="rId20"/>
    <p:sldId id="427" r:id="rId21"/>
    <p:sldId id="406" r:id="rId22"/>
    <p:sldId id="428" r:id="rId23"/>
    <p:sldId id="453" r:id="rId24"/>
    <p:sldId id="468" r:id="rId25"/>
    <p:sldId id="410" r:id="rId26"/>
    <p:sldId id="462" r:id="rId27"/>
    <p:sldId id="455" r:id="rId28"/>
    <p:sldId id="412" r:id="rId29"/>
    <p:sldId id="424" r:id="rId30"/>
    <p:sldId id="469" r:id="rId31"/>
    <p:sldId id="417" r:id="rId32"/>
    <p:sldId id="418" r:id="rId33"/>
    <p:sldId id="463" r:id="rId34"/>
    <p:sldId id="470" r:id="rId35"/>
    <p:sldId id="419" r:id="rId36"/>
    <p:sldId id="420" r:id="rId37"/>
    <p:sldId id="457" r:id="rId38"/>
    <p:sldId id="476" r:id="rId39"/>
    <p:sldId id="471" r:id="rId40"/>
    <p:sldId id="472" r:id="rId41"/>
    <p:sldId id="352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0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2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10  </a:t>
            </a:r>
            <a:r>
              <a:rPr lang="zh-CN" altLang="en-US" sz="3200"/>
              <a:t>立体几何的综合应用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4353"/>
          <a:ext cx="11163935" cy="267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57300" progId="Word.Document.8">
                  <p:embed/>
                </p:oleObj>
              </mc:Choice>
              <mc:Fallback>
                <p:oleObj name="" r:id="rId1" imgW="5286375" imgH="1257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4353"/>
                        <a:ext cx="11163935" cy="267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7680"/>
          <a:ext cx="11163935" cy="603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38450" progId="Word.Document.8">
                  <p:embed/>
                </p:oleObj>
              </mc:Choice>
              <mc:Fallback>
                <p:oleObj name="" r:id="rId1" imgW="5286375" imgH="2838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87680"/>
                        <a:ext cx="11163935" cy="603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2585"/>
          <a:ext cx="11163935" cy="655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62585"/>
                        <a:ext cx="11163935" cy="655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51" name="图片 -21474825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70" y="3086100"/>
            <a:ext cx="1508760" cy="3039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9178"/>
          <a:ext cx="11163935" cy="530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9178"/>
                        <a:ext cx="11163935" cy="530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9440"/>
          <a:ext cx="11163935" cy="320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69440"/>
                        <a:ext cx="11163935" cy="320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130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130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14258"/>
          <a:ext cx="1116393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14258"/>
                        <a:ext cx="1116393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1575"/>
          <a:ext cx="11163935" cy="520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1575"/>
                        <a:ext cx="11163935" cy="520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0235"/>
          <a:ext cx="1116393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38300" progId="Word.Document.8">
                  <p:embed/>
                </p:oleObj>
              </mc:Choice>
              <mc:Fallback>
                <p:oleObj name="" r:id="rId1" imgW="5286375" imgH="1638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0235"/>
                        <a:ext cx="11163935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49008"/>
          <a:ext cx="11163935" cy="537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49008"/>
                        <a:ext cx="11163935" cy="5374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8445"/>
          <a:ext cx="11163935" cy="667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33725" progId="Word.Document.8">
                  <p:embed/>
                </p:oleObj>
              </mc:Choice>
              <mc:Fallback>
                <p:oleObj name="" r:id="rId1" imgW="5286375" imgH="3133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58445"/>
                        <a:ext cx="11163935" cy="667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48" name="图片 -21474825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205" y="2953385"/>
            <a:ext cx="2110740" cy="200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142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142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59928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59928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28980"/>
          <a:ext cx="11163935" cy="593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28980"/>
                        <a:ext cx="11163935" cy="593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3520"/>
          <a:ext cx="11163935" cy="647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38475" progId="Word.Document.8">
                  <p:embed/>
                </p:oleObj>
              </mc:Choice>
              <mc:Fallback>
                <p:oleObj name="" r:id="rId1" imgW="5286375" imgH="3038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3520"/>
                        <a:ext cx="11163935" cy="647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6743"/>
          <a:ext cx="11163935" cy="572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6743"/>
                        <a:ext cx="11163935" cy="572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15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15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14563"/>
          <a:ext cx="11163935" cy="176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28675" progId="Word.Document.8">
                  <p:embed/>
                </p:oleObj>
              </mc:Choice>
              <mc:Fallback>
                <p:oleObj name="" r:id="rId3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14563"/>
                        <a:ext cx="11163935" cy="176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13138"/>
          <a:ext cx="11163935" cy="192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513138"/>
                        <a:ext cx="11163935" cy="1929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0353"/>
          <a:ext cx="11163935" cy="355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0353"/>
                        <a:ext cx="11163935" cy="355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5070"/>
          <a:ext cx="11163935" cy="491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5070"/>
                        <a:ext cx="11163935" cy="491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2840"/>
          <a:ext cx="11163935" cy="448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2840"/>
                        <a:ext cx="11163935" cy="448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9015"/>
          <a:ext cx="11163935" cy="50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9015"/>
                        <a:ext cx="11163935" cy="507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6078"/>
          <a:ext cx="11163935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6078"/>
                        <a:ext cx="11163935" cy="382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931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931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1168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21168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45" name="图片 -21474825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00" y="3429000"/>
            <a:ext cx="2215515" cy="2068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7935"/>
          <a:ext cx="11163935" cy="444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7935"/>
                        <a:ext cx="11163935" cy="444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6728"/>
          <a:ext cx="11163935" cy="298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6728"/>
                        <a:ext cx="11163935" cy="298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3048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3048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3065"/>
          <a:ext cx="11163935" cy="658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95625" progId="Word.Document.8">
                  <p:embed/>
                </p:oleObj>
              </mc:Choice>
              <mc:Fallback>
                <p:oleObj name="" r:id="rId1" imgW="5286375" imgH="3095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93065"/>
                        <a:ext cx="11163935" cy="658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6645"/>
          <a:ext cx="11163935" cy="466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6645"/>
                        <a:ext cx="11163935" cy="466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44" name="图片 -2147482545" descr="@@@e6d30760-f77c-48a9-8be8-ac5ffc4de05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320" y="2848610"/>
            <a:ext cx="2519680" cy="200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8508"/>
          <a:ext cx="11163935" cy="550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8508"/>
                        <a:ext cx="11163935" cy="550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9270"/>
          <a:ext cx="11163935" cy="329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52575" progId="Word.Document.8">
                  <p:embed/>
                </p:oleObj>
              </mc:Choice>
              <mc:Fallback>
                <p:oleObj name="" r:id="rId1" imgW="5286375" imgH="1552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9270"/>
                        <a:ext cx="11163935" cy="329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7653"/>
          <a:ext cx="11163935" cy="350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47825" progId="Word.Document.8">
                  <p:embed/>
                </p:oleObj>
              </mc:Choice>
              <mc:Fallback>
                <p:oleObj name="" r:id="rId1" imgW="5286375" imgH="1647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7653"/>
                        <a:ext cx="11163935" cy="350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18198"/>
          <a:ext cx="11163935" cy="530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18198"/>
                        <a:ext cx="11163935" cy="530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1045"/>
          <a:ext cx="11163935" cy="550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1045"/>
                        <a:ext cx="11163935" cy="550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7650"/>
          <a:ext cx="1116393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7650"/>
                        <a:ext cx="1116393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550" y="1200468"/>
          <a:ext cx="11163935" cy="27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550" y="1200468"/>
                        <a:ext cx="11163935" cy="27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550" y="3649981"/>
          <a:ext cx="11163935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550" y="3649981"/>
                        <a:ext cx="11163935" cy="14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4208"/>
          <a:ext cx="11163935" cy="259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4208"/>
                        <a:ext cx="11163935" cy="259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55191"/>
          <a:ext cx="11163935" cy="26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55191"/>
                        <a:ext cx="11163935" cy="265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9413"/>
          <a:ext cx="1116393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9413"/>
                        <a:ext cx="11163935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26945"/>
          <a:ext cx="11163935" cy="269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26945"/>
                        <a:ext cx="11163935" cy="269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39</vt:i4>
      </vt:variant>
    </vt:vector>
  </HeadingPairs>
  <TitlesOfParts>
    <vt:vector size="9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80</cp:revision>
  <dcterms:created xsi:type="dcterms:W3CDTF">2023-08-09T12:44:00Z</dcterms:created>
  <dcterms:modified xsi:type="dcterms:W3CDTF">2025-04-12T03:21:32Z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