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01" r:id="rId10"/>
    <p:sldId id="426" r:id="rId11"/>
    <p:sldId id="404" r:id="rId12"/>
    <p:sldId id="415" r:id="rId13"/>
    <p:sldId id="405" r:id="rId14"/>
    <p:sldId id="427" r:id="rId15"/>
    <p:sldId id="434" r:id="rId16"/>
    <p:sldId id="406" r:id="rId17"/>
    <p:sldId id="428" r:id="rId18"/>
    <p:sldId id="410" r:id="rId19"/>
    <p:sldId id="411" r:id="rId20"/>
    <p:sldId id="412" r:id="rId21"/>
    <p:sldId id="417" r:id="rId22"/>
    <p:sldId id="418" r:id="rId23"/>
    <p:sldId id="419" r:id="rId24"/>
    <p:sldId id="420" r:id="rId25"/>
    <p:sldId id="432" r:id="rId26"/>
    <p:sldId id="433" r:id="rId27"/>
    <p:sldId id="435" r:id="rId28"/>
    <p:sldId id="436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</a:t>
            </a:r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直线的斜率与方程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第八章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12153"/>
          <a:ext cx="11163935" cy="608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67025" progId="Word.Document.8">
                  <p:embed/>
                </p:oleObj>
              </mc:Choice>
              <mc:Fallback>
                <p:oleObj name="" r:id="rId1" imgW="5286375" imgH="2867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12153"/>
                        <a:ext cx="11163935" cy="608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8270"/>
          <a:ext cx="11163935" cy="423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90725" progId="Word.Document.8">
                  <p:embed/>
                </p:oleObj>
              </mc:Choice>
              <mc:Fallback>
                <p:oleObj name="" r:id="rId1" imgW="5286375" imgH="1990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8270"/>
                        <a:ext cx="11163935" cy="423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5638"/>
          <a:ext cx="11163935" cy="279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25638"/>
                        <a:ext cx="11163935" cy="279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0803"/>
          <a:ext cx="11163935" cy="447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40803"/>
                        <a:ext cx="11163935" cy="447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8283"/>
          <a:ext cx="11163935" cy="417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8283"/>
                        <a:ext cx="11163935" cy="417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68630"/>
          <a:ext cx="11163935" cy="593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68630"/>
                        <a:ext cx="11163935" cy="593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47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47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98546"/>
          <a:ext cx="1116393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98546"/>
                        <a:ext cx="11163935" cy="234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97076"/>
          <a:ext cx="11163935" cy="12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997076"/>
                        <a:ext cx="11163935" cy="129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94243"/>
          <a:ext cx="11163935" cy="339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94243"/>
                        <a:ext cx="11163935" cy="339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8440"/>
          <a:ext cx="11163935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488440"/>
                        <a:ext cx="11163935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6340"/>
          <a:ext cx="11163935" cy="149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6340"/>
                        <a:ext cx="11163935" cy="149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12123"/>
          <a:ext cx="11163935" cy="340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12123"/>
                        <a:ext cx="11163935" cy="3405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57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757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86368"/>
          <a:ext cx="11163935" cy="244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52525" progId="Word.Document.8">
                  <p:embed/>
                </p:oleObj>
              </mc:Choice>
              <mc:Fallback>
                <p:oleObj name="" r:id="rId3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686368"/>
                        <a:ext cx="11163935" cy="244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0719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0719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37448"/>
          <a:ext cx="1116393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37448"/>
                        <a:ext cx="11163935" cy="171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879851"/>
          <a:ext cx="11164570" cy="129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879851"/>
                        <a:ext cx="11164570" cy="129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0745"/>
          <a:ext cx="11163935" cy="527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86025" progId="Word.Document.8">
                  <p:embed/>
                </p:oleObj>
              </mc:Choice>
              <mc:Fallback>
                <p:oleObj name="" r:id="rId1" imgW="5286375" imgH="2486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0745"/>
                        <a:ext cx="11163935" cy="527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13255"/>
          <a:ext cx="11163935" cy="297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13255"/>
                        <a:ext cx="11163935" cy="297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7460"/>
          <a:ext cx="11163935" cy="455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43125" progId="Word.Document.8">
                  <p:embed/>
                </p:oleObj>
              </mc:Choice>
              <mc:Fallback>
                <p:oleObj name="" r:id="rId1" imgW="5286375" imgH="2143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7460"/>
                        <a:ext cx="11163935" cy="455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4643"/>
          <a:ext cx="11163935" cy="629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62275" progId="Word.Document.8">
                  <p:embed/>
                </p:oleObj>
              </mc:Choice>
              <mc:Fallback>
                <p:oleObj name="" r:id="rId1" imgW="5286375" imgH="2962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14643"/>
                        <a:ext cx="11163935" cy="6292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9095"/>
          <a:ext cx="11163935" cy="621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24175" progId="Word.Document.8">
                  <p:embed/>
                </p:oleObj>
              </mc:Choice>
              <mc:Fallback>
                <p:oleObj name="" r:id="rId1" imgW="5286375" imgH="2924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79095"/>
                        <a:ext cx="11163935" cy="6212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430"/>
          <a:ext cx="11163935" cy="657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095625" progId="Word.Document.8">
                  <p:embed/>
                </p:oleObj>
              </mc:Choice>
              <mc:Fallback>
                <p:oleObj name="" r:id="rId1" imgW="5286375" imgH="3095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8430"/>
                        <a:ext cx="11163935" cy="657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5113"/>
          <a:ext cx="11163935" cy="627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52750" progId="Word.Document.8">
                  <p:embed/>
                </p:oleObj>
              </mc:Choice>
              <mc:Fallback>
                <p:oleObj name="" r:id="rId1" imgW="5286375" imgH="2952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65113"/>
                        <a:ext cx="11163935" cy="6275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95998"/>
          <a:ext cx="11163935" cy="373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62125" progId="Word.Document.8">
                  <p:embed/>
                </p:oleObj>
              </mc:Choice>
              <mc:Fallback>
                <p:oleObj name="" r:id="rId1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95998"/>
                        <a:ext cx="11163935" cy="3735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812348"/>
          <a:ext cx="11163935" cy="17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812348"/>
                        <a:ext cx="11163935" cy="172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15988"/>
          <a:ext cx="1116393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15988"/>
                        <a:ext cx="1116393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74951"/>
          <a:ext cx="1116393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774951"/>
                        <a:ext cx="11163935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67205"/>
          <a:ext cx="11163935" cy="167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67205"/>
                        <a:ext cx="11163935" cy="167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55366"/>
          <a:ext cx="11163935" cy="192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55366"/>
                        <a:ext cx="11163935" cy="1922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8428"/>
          <a:ext cx="11163935" cy="224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88428"/>
                        <a:ext cx="11163935" cy="224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23336"/>
          <a:ext cx="11163935" cy="212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0125" progId="Word.Document.8">
                  <p:embed/>
                </p:oleObj>
              </mc:Choice>
              <mc:Fallback>
                <p:oleObj name="" r:id="rId3" imgW="5286375" imgH="1000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823336"/>
                        <a:ext cx="11163935" cy="212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4105"/>
          <a:ext cx="11163935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62200" progId="Word.Document.8">
                  <p:embed/>
                </p:oleObj>
              </mc:Choice>
              <mc:Fallback>
                <p:oleObj name="" r:id="rId1" imgW="5286375" imgH="2362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4105"/>
                        <a:ext cx="11163935" cy="501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1303"/>
          <a:ext cx="11163935" cy="382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1303"/>
                        <a:ext cx="11163935" cy="3823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813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813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80933"/>
          <a:ext cx="11163935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80933"/>
                        <a:ext cx="11163935" cy="234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</vt:i4>
      </vt:variant>
      <vt:variant>
        <vt:lpstr>幻灯片标题</vt:lpstr>
      </vt:variant>
      <vt:variant>
        <vt:i4>27</vt:i4>
      </vt:variant>
    </vt:vector>
  </HeadingPairs>
  <TitlesOfParts>
    <vt:vector size="7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71</cp:revision>
  <dcterms:created xsi:type="dcterms:W3CDTF">2023-08-09T12:44:00Z</dcterms:created>
  <dcterms:modified xsi:type="dcterms:W3CDTF">2025-04-12T06:03:14Z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