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97" r:id="rId6"/>
    <p:sldId id="346" r:id="rId7"/>
    <p:sldId id="347" r:id="rId8"/>
    <p:sldId id="349" r:id="rId9"/>
    <p:sldId id="350" r:id="rId10"/>
    <p:sldId id="351" r:id="rId11"/>
    <p:sldId id="353" r:id="rId12"/>
    <p:sldId id="396" r:id="rId13"/>
    <p:sldId id="397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70" r:id="rId31"/>
    <p:sldId id="371" r:id="rId32"/>
    <p:sldId id="372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2.png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两条直线的位置关系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61315"/>
          <a:ext cx="11163935" cy="187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61315"/>
                        <a:ext cx="11163935" cy="187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402205"/>
          <a:ext cx="11163935" cy="324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402205"/>
                        <a:ext cx="11163935" cy="3248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54965"/>
          <a:ext cx="11163935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" y="354965"/>
                        <a:ext cx="11163935" cy="171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016760"/>
          <a:ext cx="11163935" cy="282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33500" progId="Word.Document.8">
                  <p:embed/>
                </p:oleObj>
              </mc:Choice>
              <mc:Fallback>
                <p:oleObj name="" r:id="rId3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016760"/>
                        <a:ext cx="11163935" cy="282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247968"/>
          <a:ext cx="11282680" cy="423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247968"/>
                        <a:ext cx="11282680" cy="423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580708"/>
          <a:ext cx="11348720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580708"/>
                        <a:ext cx="11348720" cy="453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202565"/>
          <a:ext cx="107124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202565"/>
                        <a:ext cx="1071245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987676"/>
          <a:ext cx="10712450" cy="393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33575" progId="Word.Document.8">
                  <p:embed/>
                </p:oleObj>
              </mc:Choice>
              <mc:Fallback>
                <p:oleObj name="" r:id="rId3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60" y="2987676"/>
                        <a:ext cx="10712450" cy="393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185" y="297815"/>
          <a:ext cx="107124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185" y="297815"/>
                        <a:ext cx="1071245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115" y="2791778"/>
          <a:ext cx="10712450" cy="325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115" y="2791778"/>
                        <a:ext cx="10712450" cy="325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875" y="1132840"/>
          <a:ext cx="1092009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875" y="1132840"/>
                        <a:ext cx="1092009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515" y="448628"/>
          <a:ext cx="10991215" cy="188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515" y="448628"/>
                        <a:ext cx="10991215" cy="1887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515" y="2336801"/>
          <a:ext cx="10991215" cy="2504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7515" y="2336801"/>
                        <a:ext cx="10991215" cy="2504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146685"/>
          <a:ext cx="11271250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146685"/>
                        <a:ext cx="11271250" cy="427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545" y="556578"/>
          <a:ext cx="11139805" cy="442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545" y="556578"/>
                        <a:ext cx="11139805" cy="4429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1096645"/>
          <a:ext cx="11522075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514475" progId="Word.Document.12">
                  <p:embed/>
                </p:oleObj>
              </mc:Choice>
              <mc:Fallback>
                <p:oleObj name="" r:id="rId1" imgW="5286375" imgH="1514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1096645"/>
                        <a:ext cx="11522075" cy="3305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297180"/>
          <a:ext cx="11118215" cy="329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297180"/>
                        <a:ext cx="11118215" cy="3296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-56832"/>
          <a:ext cx="11405870" cy="754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-56832"/>
                        <a:ext cx="11405870" cy="754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180" y="146685"/>
          <a:ext cx="11065510" cy="170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180" y="146685"/>
                        <a:ext cx="11065510" cy="170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220" y="1387475"/>
          <a:ext cx="11065510" cy="586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90825" progId="Word.Document.8">
                  <p:embed/>
                </p:oleObj>
              </mc:Choice>
              <mc:Fallback>
                <p:oleObj name="" r:id="rId3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220" y="1387475"/>
                        <a:ext cx="11065510" cy="586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756285"/>
          <a:ext cx="11365865" cy="213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756285"/>
                        <a:ext cx="11365865" cy="213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302578"/>
          <a:ext cx="11273790" cy="299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620" y="302578"/>
                        <a:ext cx="11273790" cy="299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5620" y="3088006"/>
          <a:ext cx="11273790" cy="34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" y="3088006"/>
                        <a:ext cx="11273790" cy="342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34328"/>
          <a:ext cx="11216005" cy="677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334328"/>
                        <a:ext cx="11216005" cy="677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90" y="497205"/>
            <a:ext cx="2110105" cy="23221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680" y="424815"/>
          <a:ext cx="11315065" cy="3253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680" y="424815"/>
                        <a:ext cx="11315065" cy="3253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680" y="3586798"/>
          <a:ext cx="11315065" cy="216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" y="3586798"/>
                        <a:ext cx="11315065" cy="216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305" y="431483"/>
          <a:ext cx="10712450" cy="563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71775" progId="Word.Document.8">
                  <p:embed/>
                </p:oleObj>
              </mc:Choice>
              <mc:Fallback>
                <p:oleObj name="" r:id="rId1" imgW="5286375" imgH="2771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305" y="431483"/>
                        <a:ext cx="10712450" cy="5636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715328"/>
          <a:ext cx="10712450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715328"/>
                        <a:ext cx="10712450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195263"/>
          <a:ext cx="10712450" cy="290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195263"/>
                        <a:ext cx="10712450" cy="2906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010" y="2874328"/>
          <a:ext cx="10712450" cy="438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52650" progId="Word.Document.8">
                  <p:embed/>
                </p:oleObj>
              </mc:Choice>
              <mc:Fallback>
                <p:oleObj name="" r:id="rId3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010" y="2874328"/>
                        <a:ext cx="10712450" cy="438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5160" y="360045"/>
          <a:ext cx="10712450" cy="629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5160" y="360045"/>
                        <a:ext cx="10712450" cy="629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956935" y="181705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平行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-2147482623" name="Object 218"/>
          <p:cNvGraphicFramePr>
            <a:graphicFrameLocks noChangeAspect="1"/>
          </p:cNvGraphicFramePr>
          <p:nvPr/>
        </p:nvGraphicFramePr>
        <p:xfrm>
          <a:off x="8493760" y="1301115"/>
          <a:ext cx="86233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393700" imgH="203200" progId="Equation.DSMT4">
                  <p:embed/>
                </p:oleObj>
              </mc:Choice>
              <mc:Fallback>
                <p:oleObj name="" r:id="rId3" imgW="393700" imgH="2032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3760" y="1301115"/>
                        <a:ext cx="862330" cy="445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-2147482622" name="Object 219"/>
          <p:cNvGraphicFramePr>
            <a:graphicFrameLocks noChangeAspect="1"/>
          </p:cNvGraphicFramePr>
          <p:nvPr/>
        </p:nvGraphicFramePr>
        <p:xfrm>
          <a:off x="7155815" y="2870200"/>
          <a:ext cx="136842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609600" imgH="203200" progId="Equation.DSMT4">
                  <p:embed/>
                </p:oleObj>
              </mc:Choice>
              <mc:Fallback>
                <p:oleObj name="" r:id="rId5" imgW="609600" imgH="2032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55815" y="2870200"/>
                        <a:ext cx="1368425" cy="455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45160" y="417861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交点坐标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00345" y="50384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相交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758430" y="50384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交点坐标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75175" y="56257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无公共点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17840" y="56257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平行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6" grpId="0"/>
      <p:bldP spid="16" grpId="1"/>
      <p:bldP spid="17" grpId="0"/>
      <p:bldP spid="18" grpId="0"/>
      <p:bldP spid="17" grpId="1"/>
      <p:bldP spid="18" grpId="1"/>
      <p:bldP spid="19" grpId="0"/>
      <p:bldP spid="20" grpId="0"/>
      <p:bldP spid="19" grpId="1"/>
      <p:bldP spid="2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630" y="260668"/>
          <a:ext cx="11254105" cy="236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630" y="260668"/>
                        <a:ext cx="11254105" cy="236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8630" y="2466658"/>
          <a:ext cx="11254105" cy="519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428875" progId="Word.Document.8">
                  <p:embed/>
                </p:oleObj>
              </mc:Choice>
              <mc:Fallback>
                <p:oleObj name="" r:id="rId3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630" y="2466658"/>
                        <a:ext cx="11254105" cy="519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2765" y="536575"/>
          <a:ext cx="11102975" cy="352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76400" progId="Word.Document.8">
                  <p:embed/>
                </p:oleObj>
              </mc:Choice>
              <mc:Fallback>
                <p:oleObj name="" r:id="rId1" imgW="5286375" imgH="1676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765" y="536575"/>
                        <a:ext cx="11102975" cy="352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6243"/>
          <a:ext cx="11100435" cy="653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6243"/>
                        <a:ext cx="11100435" cy="653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42925" y="199993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5140" y="310991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4095" y="42160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k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797415" y="42160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2925" y="58137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12" grpId="0"/>
      <p:bldP spid="13" grpId="0"/>
      <p:bldP spid="12" grpId="1"/>
      <p:bldP spid="13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730" y="891858"/>
          <a:ext cx="11184255" cy="209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6730" y="891858"/>
                        <a:ext cx="11184255" cy="2099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757285" y="81883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m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9735" y="1887220"/>
            <a:ext cx="631190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0(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λ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31780" y="188690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l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  <p:bldP spid="4" grpId="1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350520"/>
          <a:ext cx="11057255" cy="499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350520"/>
                        <a:ext cx="11057255" cy="499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330" y="1866583"/>
          <a:ext cx="11057255" cy="2078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0" y="1866583"/>
                        <a:ext cx="11057255" cy="2078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330" y="4074796"/>
          <a:ext cx="11057255" cy="201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5286375" imgH="962025" progId="Word.Document.8">
                  <p:embed/>
                </p:oleObj>
              </mc:Choice>
              <mc:Fallback>
                <p:oleObj name="" r:id="rId5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330" y="4074796"/>
                        <a:ext cx="11057255" cy="201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506730"/>
          <a:ext cx="10712450" cy="363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4335" y="506730"/>
                        <a:ext cx="10712450" cy="363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335" y="1185863"/>
          <a:ext cx="10712450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1335" y="1185863"/>
                        <a:ext cx="10712450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335" y="3141663"/>
          <a:ext cx="10712450" cy="274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86375" imgH="1352550" progId="Word.Document.8">
                  <p:embed/>
                </p:oleObj>
              </mc:Choice>
              <mc:Fallback>
                <p:oleObj name="" r:id="rId5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1335" y="3141663"/>
                        <a:ext cx="10712450" cy="274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0720"/>
          <a:ext cx="11163935" cy="187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0720"/>
                        <a:ext cx="11163935" cy="1874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2595245"/>
          <a:ext cx="11163935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2595245"/>
                        <a:ext cx="11163935" cy="272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WPS 演示</Application>
  <PresentationFormat>宽屏</PresentationFormat>
  <Paragraphs>34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46</vt:i4>
      </vt:variant>
      <vt:variant>
        <vt:lpstr>幻灯片标题</vt:lpstr>
      </vt:variant>
      <vt:variant>
        <vt:i4>31</vt:i4>
      </vt:variant>
    </vt:vector>
  </HeadingPairs>
  <TitlesOfParts>
    <vt:vector size="88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73</cp:revision>
  <dcterms:created xsi:type="dcterms:W3CDTF">2023-08-09T12:44:00Z</dcterms:created>
  <dcterms:modified xsi:type="dcterms:W3CDTF">2025-04-08T09:23:47Z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