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353" r:id="rId5"/>
    <p:sldId id="396" r:id="rId6"/>
    <p:sldId id="398" r:id="rId7"/>
    <p:sldId id="399" r:id="rId8"/>
    <p:sldId id="400" r:id="rId9"/>
    <p:sldId id="401" r:id="rId10"/>
    <p:sldId id="404" r:id="rId11"/>
    <p:sldId id="415" r:id="rId12"/>
    <p:sldId id="405" r:id="rId13"/>
    <p:sldId id="427" r:id="rId14"/>
    <p:sldId id="434" r:id="rId15"/>
    <p:sldId id="406" r:id="rId16"/>
    <p:sldId id="428" r:id="rId17"/>
    <p:sldId id="410" r:id="rId18"/>
    <p:sldId id="411" r:id="rId19"/>
    <p:sldId id="437" r:id="rId20"/>
    <p:sldId id="412" r:id="rId21"/>
    <p:sldId id="438" r:id="rId22"/>
    <p:sldId id="439" r:id="rId23"/>
    <p:sldId id="417" r:id="rId24"/>
    <p:sldId id="418" r:id="rId25"/>
    <p:sldId id="440" r:id="rId26"/>
    <p:sldId id="419" r:id="rId27"/>
    <p:sldId id="420" r:id="rId28"/>
    <p:sldId id="432" r:id="rId29"/>
    <p:sldId id="433" r:id="rId30"/>
    <p:sldId id="352" r:id="rId31"/>
  </p:sldIdLst>
  <p:sldSz cx="12192000" cy="6858000"/>
  <p:notesSz cx="6858000" cy="9144000"/>
  <p:custDataLst>
    <p:tags r:id="rId3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5" Type="http://schemas.openxmlformats.org/officeDocument/2006/relationships/tags" Target="tags/tag103.xml"/><Relationship Id="rId34" Type="http://schemas.openxmlformats.org/officeDocument/2006/relationships/tableStyles" Target="tableStyles.xml"/><Relationship Id="rId33" Type="http://schemas.openxmlformats.org/officeDocument/2006/relationships/viewProps" Target="viewProps.xml"/><Relationship Id="rId32" Type="http://schemas.openxmlformats.org/officeDocument/2006/relationships/presProps" Target="presProps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6.emf"/><Relationship Id="rId1" Type="http://schemas.openxmlformats.org/officeDocument/2006/relationships/image" Target="../media/image25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image" Target="../media/image7.e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image" Target="../media/image33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image" Target="../media/image9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image" Target="../media/image11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image" Target="../media/image13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image" Target="../media/image15.e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image" Target="../media/image17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jpeg"/><Relationship Id="rId8" Type="http://schemas.openxmlformats.org/officeDocument/2006/relationships/tags" Target="../tags/tag5.xml"/><Relationship Id="rId7" Type="http://schemas.microsoft.com/office/2007/relationships/hdphoto" Target="../media/image2.wdp"/><Relationship Id="rId6" Type="http://schemas.openxmlformats.org/officeDocument/2006/relationships/image" Target="../media/image1.png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9" Type="http://schemas.openxmlformats.org/officeDocument/2006/relationships/tags" Target="../tags/tag15.xml"/><Relationship Id="rId18" Type="http://schemas.openxmlformats.org/officeDocument/2006/relationships/tags" Target="../tags/tag14.xml"/><Relationship Id="rId17" Type="http://schemas.openxmlformats.org/officeDocument/2006/relationships/tags" Target="../tags/tag13.xml"/><Relationship Id="rId16" Type="http://schemas.openxmlformats.org/officeDocument/2006/relationships/tags" Target="../tags/tag12.xml"/><Relationship Id="rId15" Type="http://schemas.openxmlformats.org/officeDocument/2006/relationships/tags" Target="../tags/tag11.xml"/><Relationship Id="rId14" Type="http://schemas.openxmlformats.org/officeDocument/2006/relationships/tags" Target="../tags/tag10.xml"/><Relationship Id="rId13" Type="http://schemas.openxmlformats.org/officeDocument/2006/relationships/tags" Target="../tags/tag9.xml"/><Relationship Id="rId12" Type="http://schemas.openxmlformats.org/officeDocument/2006/relationships/tags" Target="../tags/tag8.xml"/><Relationship Id="rId11" Type="http://schemas.openxmlformats.org/officeDocument/2006/relationships/tags" Target="../tags/tag7.xml"/><Relationship Id="rId10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7" Type="http://schemas.openxmlformats.org/officeDocument/2006/relationships/tags" Target="../tags/tag76.xml"/><Relationship Id="rId6" Type="http://schemas.openxmlformats.org/officeDocument/2006/relationships/tags" Target="../tags/tag75.xml"/><Relationship Id="rId5" Type="http://schemas.openxmlformats.org/officeDocument/2006/relationships/tags" Target="../tags/tag74.xml"/><Relationship Id="rId4" Type="http://schemas.openxmlformats.org/officeDocument/2006/relationships/tags" Target="../tags/tag73.xml"/><Relationship Id="rId3" Type="http://schemas.openxmlformats.org/officeDocument/2006/relationships/tags" Target="../tags/tag72.xml"/><Relationship Id="rId2" Type="http://schemas.openxmlformats.org/officeDocument/2006/relationships/tags" Target="../tags/tag71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jpeg"/><Relationship Id="rId8" Type="http://schemas.openxmlformats.org/officeDocument/2006/relationships/tags" Target="../tags/tag81.xml"/><Relationship Id="rId7" Type="http://schemas.microsoft.com/office/2007/relationships/hdphoto" Target="../media/image2.wdp"/><Relationship Id="rId6" Type="http://schemas.openxmlformats.org/officeDocument/2006/relationships/image" Target="../media/image1.png"/><Relationship Id="rId5" Type="http://schemas.openxmlformats.org/officeDocument/2006/relationships/tags" Target="../tags/tag80.xml"/><Relationship Id="rId4" Type="http://schemas.openxmlformats.org/officeDocument/2006/relationships/tags" Target="../tags/tag79.xml"/><Relationship Id="rId3" Type="http://schemas.openxmlformats.org/officeDocument/2006/relationships/tags" Target="../tags/tag78.xml"/><Relationship Id="rId2" Type="http://schemas.openxmlformats.org/officeDocument/2006/relationships/tags" Target="../tags/tag77.xml"/><Relationship Id="rId18" Type="http://schemas.openxmlformats.org/officeDocument/2006/relationships/tags" Target="../tags/tag90.xml"/><Relationship Id="rId17" Type="http://schemas.openxmlformats.org/officeDocument/2006/relationships/tags" Target="../tags/tag89.xml"/><Relationship Id="rId16" Type="http://schemas.openxmlformats.org/officeDocument/2006/relationships/tags" Target="../tags/tag88.xml"/><Relationship Id="rId15" Type="http://schemas.openxmlformats.org/officeDocument/2006/relationships/tags" Target="../tags/tag87.xml"/><Relationship Id="rId14" Type="http://schemas.openxmlformats.org/officeDocument/2006/relationships/tags" Target="../tags/tag86.xml"/><Relationship Id="rId13" Type="http://schemas.openxmlformats.org/officeDocument/2006/relationships/tags" Target="../tags/tag85.xml"/><Relationship Id="rId12" Type="http://schemas.openxmlformats.org/officeDocument/2006/relationships/tags" Target="../tags/tag84.xml"/><Relationship Id="rId11" Type="http://schemas.openxmlformats.org/officeDocument/2006/relationships/tags" Target="../tags/tag83.xml"/><Relationship Id="rId10" Type="http://schemas.openxmlformats.org/officeDocument/2006/relationships/tags" Target="../tags/tag8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0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9" Type="http://schemas.openxmlformats.org/officeDocument/2006/relationships/tags" Target="../tags/tag38.xml"/><Relationship Id="rId8" Type="http://schemas.openxmlformats.org/officeDocument/2006/relationships/tags" Target="../tags/tag37.xml"/><Relationship Id="rId7" Type="http://schemas.openxmlformats.org/officeDocument/2006/relationships/tags" Target="../tags/tag36.xml"/><Relationship Id="rId6" Type="http://schemas.openxmlformats.org/officeDocument/2006/relationships/tags" Target="../tags/tag35.xml"/><Relationship Id="rId5" Type="http://schemas.openxmlformats.org/officeDocument/2006/relationships/tags" Target="../tags/tag34.xml"/><Relationship Id="rId4" Type="http://schemas.openxmlformats.org/officeDocument/2006/relationships/tags" Target="../tags/tag33.xml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4" Type="http://schemas.openxmlformats.org/officeDocument/2006/relationships/tags" Target="../tags/tag42.xml"/><Relationship Id="rId13" Type="http://schemas.openxmlformats.org/officeDocument/2006/relationships/tags" Target="../tags/tag41.xml"/><Relationship Id="rId12" Type="http://schemas.openxmlformats.org/officeDocument/2006/relationships/tags" Target="../tags/tag40.xml"/><Relationship Id="rId11" Type="http://schemas.openxmlformats.org/officeDocument/2006/relationships/tags" Target="../tags/tag39.xml"/><Relationship Id="rId10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49.xml"/><Relationship Id="rId7" Type="http://schemas.openxmlformats.org/officeDocument/2006/relationships/tags" Target="../tags/tag48.xml"/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tags" Target="../tags/tag57.xml"/><Relationship Id="rId8" Type="http://schemas.openxmlformats.org/officeDocument/2006/relationships/tags" Target="../tags/tag56.xml"/><Relationship Id="rId7" Type="http://schemas.openxmlformats.org/officeDocument/2006/relationships/tags" Target="../tags/tag55.xml"/><Relationship Id="rId6" Type="http://schemas.openxmlformats.org/officeDocument/2006/relationships/tags" Target="../tags/tag54.xml"/><Relationship Id="rId5" Type="http://schemas.openxmlformats.org/officeDocument/2006/relationships/tags" Target="../tags/tag53.xml"/><Relationship Id="rId4" Type="http://schemas.openxmlformats.org/officeDocument/2006/relationships/tags" Target="../tags/tag52.xml"/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0" Type="http://schemas.openxmlformats.org/officeDocument/2006/relationships/tags" Target="../tags/tag58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6" Type="http://schemas.openxmlformats.org/officeDocument/2006/relationships/tags" Target="../tags/tag63.xml"/><Relationship Id="rId5" Type="http://schemas.openxmlformats.org/officeDocument/2006/relationships/tags" Target="../tags/tag62.xml"/><Relationship Id="rId4" Type="http://schemas.openxmlformats.org/officeDocument/2006/relationships/tags" Target="../tags/tag61.xml"/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4" Type="http://schemas.openxmlformats.org/officeDocument/2006/relationships/tags" Target="../tags/tag66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5" Type="http://schemas.openxmlformats.org/officeDocument/2006/relationships/tags" Target="../tags/tag70.xml"/><Relationship Id="rId4" Type="http://schemas.openxmlformats.org/officeDocument/2006/relationships/tags" Target="../tags/tag69.xml"/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17"/>
          <p:cNvCxnSpPr/>
          <p:nvPr>
            <p:custDataLst>
              <p:tags r:id="rId2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>
            <p:custDataLst>
              <p:tags r:id="rId3"/>
            </p:custDataLst>
          </p:nvPr>
        </p:nvCxnSpPr>
        <p:spPr>
          <a:xfrm>
            <a:off x="492369" y="62954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>
            <p:custDataLst>
              <p:tags r:id="rId4"/>
            </p:custDataLst>
          </p:nvPr>
        </p:nvCxnSpPr>
        <p:spPr>
          <a:xfrm>
            <a:off x="505167" y="574430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VCG41172951964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6">
            <a:alphaModFix amt="14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-100000"/>
                    </a14:imgEffect>
                  </a14:imgLayer>
                </a14:imgProps>
              </a:ext>
            </a:extLst>
          </a:blip>
          <a:srcRect b="5546"/>
          <a:stretch>
            <a:fillRect/>
          </a:stretch>
        </p:blipFill>
        <p:spPr>
          <a:xfrm>
            <a:off x="9565991" y="3138078"/>
            <a:ext cx="2627604" cy="3719922"/>
          </a:xfrm>
          <a:prstGeom prst="rect">
            <a:avLst/>
          </a:prstGeom>
        </p:spPr>
      </p:pic>
      <p:sp>
        <p:nvSpPr>
          <p:cNvPr id="12" name="VCG211375358076"/>
          <p:cNvSpPr/>
          <p:nvPr>
            <p:custDataLst>
              <p:tags r:id="rId8"/>
            </p:custDataLst>
          </p:nvPr>
        </p:nvSpPr>
        <p:spPr>
          <a:xfrm>
            <a:off x="1710690" y="994410"/>
            <a:ext cx="2967990" cy="4873625"/>
          </a:xfrm>
          <a:prstGeom prst="roundRect">
            <a:avLst>
              <a:gd name="adj" fmla="val 50000"/>
            </a:avLst>
          </a:prstGeom>
          <a:blipFill>
            <a:blip r:embed="rId9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1" name="矩形: 圆角 8"/>
          <p:cNvSpPr/>
          <p:nvPr>
            <p:custDataLst>
              <p:tags r:id="rId10"/>
            </p:custDataLst>
          </p:nvPr>
        </p:nvSpPr>
        <p:spPr>
          <a:xfrm>
            <a:off x="1553845" y="874395"/>
            <a:ext cx="3237865" cy="513143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0" name="椭圆 9"/>
          <p:cNvSpPr/>
          <p:nvPr>
            <p:custDataLst>
              <p:tags r:id="rId11"/>
            </p:custDataLst>
          </p:nvPr>
        </p:nvSpPr>
        <p:spPr>
          <a:xfrm>
            <a:off x="4504055" y="1584960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26" name="椭圆 25"/>
          <p:cNvSpPr/>
          <p:nvPr>
            <p:custDataLst>
              <p:tags r:id="rId12"/>
            </p:custDataLst>
          </p:nvPr>
        </p:nvSpPr>
        <p:spPr>
          <a:xfrm>
            <a:off x="1486535" y="4551045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cxnSp>
        <p:nvCxnSpPr>
          <p:cNvPr id="17" name="直接连接符 16"/>
          <p:cNvCxnSpPr/>
          <p:nvPr>
            <p:custDataLst>
              <p:tags r:id="rId13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署名"/>
          <p:cNvSpPr txBox="1">
            <a:spLocks noGrp="1"/>
          </p:cNvSpPr>
          <p:nvPr>
            <p:ph type="body" idx="3"/>
            <p:custDataLst>
              <p:tags r:id="rId14"/>
            </p:custDataLst>
          </p:nvPr>
        </p:nvSpPr>
        <p:spPr>
          <a:xfrm>
            <a:off x="5806440" y="4565015"/>
            <a:ext cx="5532120" cy="127952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50000"/>
              </a:lnSpc>
              <a:buClrTx/>
              <a:buSzTx/>
              <a:buFontTx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accent1"/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>
              <a:lnSpc>
                <a:spcPct val="150000"/>
              </a:lnSpc>
            </a:pPr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8" name="副标题"/>
          <p:cNvSpPr txBox="1">
            <a:spLocks noGrp="1"/>
          </p:cNvSpPr>
          <p:nvPr>
            <p:ph type="body" idx="2" hasCustomPrompt="1"/>
            <p:custDataLst>
              <p:tags r:id="rId15"/>
            </p:custDataLst>
          </p:nvPr>
        </p:nvSpPr>
        <p:spPr>
          <a:xfrm>
            <a:off x="5806344" y="3570812"/>
            <a:ext cx="5518150" cy="543560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400" b="1" i="0" u="none" strike="noStrike" kern="1200" cap="none" spc="3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/>
            <a:r>
              <a:rPr>
                <a:sym typeface="+mn-ea"/>
              </a:rPr>
              <a:t>单击此处编辑母版副标题样式</a:t>
            </a:r>
            <a:endParaRPr>
              <a:sym typeface="+mn-ea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16"/>
            </p:custDataLst>
          </p:nvPr>
        </p:nvSpPr>
        <p:spPr>
          <a:xfrm>
            <a:off x="5806344" y="1303227"/>
            <a:ext cx="5532120" cy="2204085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sz="5400" b="1" i="0" u="none" strike="noStrike" kern="1200" cap="none" spc="300" normalizeH="0" baseline="0" noProof="1" dirty="0">
                <a:gradFill>
                  <a:gsLst>
                    <a:gs pos="100000">
                      <a:schemeClr val="accent1"/>
                    </a:gs>
                    <a:gs pos="0">
                      <a:schemeClr val="accent1">
                        <a:lumMod val="75000"/>
                      </a:schemeClr>
                    </a:gs>
                  </a:gsLst>
                  <a:lin ang="8100000" scaled="0"/>
                </a:gradFill>
                <a:latin typeface="+mj-ea"/>
                <a:ea typeface="+mj-ea"/>
                <a:cs typeface="+mj-ea"/>
              </a:defRPr>
            </a:lvl1pPr>
          </a:lstStyle>
          <a:p>
            <a:pPr lvl="0"/>
            <a:r>
              <a:rPr>
                <a:sym typeface="+mn-ea"/>
              </a:rPr>
              <a:t>单击编辑标题</a:t>
            </a:r>
            <a:endParaRPr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7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8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9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副标题"/>
          <p:cNvSpPr txBox="1">
            <a:spLocks noGrp="1"/>
          </p:cNvSpPr>
          <p:nvPr>
            <p:ph type="body" idx="2" hasCustomPrompt="1"/>
            <p:custDataLst>
              <p:tags r:id="rId3"/>
            </p:custDataLst>
          </p:nvPr>
        </p:nvSpPr>
        <p:spPr>
          <a:xfrm>
            <a:off x="608400" y="1030605"/>
            <a:ext cx="10968990" cy="503555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0" i="0" u="none" strike="noStrike" kern="1200" cap="none" spc="3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/>
            <a:r>
              <a:rPr>
                <a:sym typeface="+mn-ea"/>
              </a:rPr>
              <a:t>单击此处编辑母版副标题样式</a:t>
            </a:r>
            <a:endParaRPr>
              <a:sym typeface="+mn-ea"/>
            </a:endParaRPr>
          </a:p>
        </p:txBody>
      </p:sp>
      <p:sp>
        <p:nvSpPr>
          <p:cNvPr id="6" name="标题"/>
          <p:cNvSpPr txBox="1">
            <a:spLocks noGrp="1"/>
          </p:cNvSpPr>
          <p:nvPr>
            <p:ph type="title" idx="1"/>
            <p:custDataLst>
              <p:tags r:id="rId4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接连接符 11"/>
          <p:cNvCxnSpPr/>
          <p:nvPr>
            <p:custDataLst>
              <p:tags r:id="rId2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>
            <p:custDataLst>
              <p:tags r:id="rId3"/>
            </p:custDataLst>
          </p:nvPr>
        </p:nvCxnSpPr>
        <p:spPr>
          <a:xfrm>
            <a:off x="492369" y="62954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>
            <p:custDataLst>
              <p:tags r:id="rId4"/>
            </p:custDataLst>
          </p:nvPr>
        </p:nvCxnSpPr>
        <p:spPr>
          <a:xfrm>
            <a:off x="505167" y="574430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VCG41172951964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6">
            <a:alphaModFix amt="14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-100000"/>
                    </a14:imgEffect>
                  </a14:imgLayer>
                </a14:imgProps>
              </a:ext>
            </a:extLst>
          </a:blip>
          <a:srcRect b="5546"/>
          <a:stretch>
            <a:fillRect/>
          </a:stretch>
        </p:blipFill>
        <p:spPr>
          <a:xfrm>
            <a:off x="9565991" y="3138078"/>
            <a:ext cx="2627604" cy="3719922"/>
          </a:xfrm>
          <a:prstGeom prst="rect">
            <a:avLst/>
          </a:prstGeom>
        </p:spPr>
      </p:pic>
      <p:sp>
        <p:nvSpPr>
          <p:cNvPr id="16" name="VCG211375358076"/>
          <p:cNvSpPr/>
          <p:nvPr>
            <p:custDataLst>
              <p:tags r:id="rId8"/>
            </p:custDataLst>
          </p:nvPr>
        </p:nvSpPr>
        <p:spPr>
          <a:xfrm>
            <a:off x="1710690" y="994410"/>
            <a:ext cx="2967990" cy="4873625"/>
          </a:xfrm>
          <a:prstGeom prst="roundRect">
            <a:avLst>
              <a:gd name="adj" fmla="val 50000"/>
            </a:avLst>
          </a:prstGeom>
          <a:blipFill>
            <a:blip r:embed="rId9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7" name="矩形: 圆角 16"/>
          <p:cNvSpPr/>
          <p:nvPr>
            <p:custDataLst>
              <p:tags r:id="rId10"/>
            </p:custDataLst>
          </p:nvPr>
        </p:nvSpPr>
        <p:spPr>
          <a:xfrm>
            <a:off x="1553845" y="874395"/>
            <a:ext cx="3237865" cy="513143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8" name="椭圆 17"/>
          <p:cNvSpPr/>
          <p:nvPr>
            <p:custDataLst>
              <p:tags r:id="rId11"/>
            </p:custDataLst>
          </p:nvPr>
        </p:nvSpPr>
        <p:spPr>
          <a:xfrm>
            <a:off x="4510405" y="1584960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rgbClr val="F6FB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9" name="椭圆 18"/>
          <p:cNvSpPr/>
          <p:nvPr>
            <p:custDataLst>
              <p:tags r:id="rId12"/>
            </p:custDataLst>
          </p:nvPr>
        </p:nvSpPr>
        <p:spPr>
          <a:xfrm>
            <a:off x="1511935" y="4551045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rgbClr val="F6FB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cxnSp>
        <p:nvCxnSpPr>
          <p:cNvPr id="20" name="直接连接符 19"/>
          <p:cNvCxnSpPr/>
          <p:nvPr>
            <p:custDataLst>
              <p:tags r:id="rId13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署名"/>
          <p:cNvSpPr txBox="1">
            <a:spLocks noGrp="1"/>
          </p:cNvSpPr>
          <p:nvPr>
            <p:ph type="body" idx="2"/>
            <p:custDataLst>
              <p:tags r:id="rId14"/>
            </p:custDataLst>
          </p:nvPr>
        </p:nvSpPr>
        <p:spPr>
          <a:xfrm>
            <a:off x="5807075" y="4437380"/>
            <a:ext cx="5518150" cy="135064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50000"/>
              </a:lnSpc>
              <a:buClrTx/>
              <a:buSzTx/>
              <a:buFontTx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accent1"/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>
              <a:lnSpc>
                <a:spcPct val="150000"/>
              </a:lnSpc>
            </a:pPr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15"/>
            </p:custDataLst>
          </p:nvPr>
        </p:nvSpPr>
        <p:spPr>
          <a:xfrm>
            <a:off x="5793009" y="1584960"/>
            <a:ext cx="5532120" cy="2480842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sz="8000" b="1" i="0" u="none" strike="noStrike" kern="1200" cap="none" spc="300" normalizeH="0" baseline="0" noProof="1" dirty="0">
                <a:gradFill>
                  <a:gsLst>
                    <a:gs pos="100000">
                      <a:schemeClr val="accent1"/>
                    </a:gs>
                    <a:gs pos="0">
                      <a:schemeClr val="accent1">
                        <a:lumMod val="75000"/>
                      </a:schemeClr>
                    </a:gs>
                  </a:gsLst>
                  <a:lin ang="8100000" scaled="0"/>
                </a:gradFill>
                <a:latin typeface="+mj-ea"/>
                <a:ea typeface="+mj-ea"/>
                <a:cs typeface="+mj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6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7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8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文"/>
          <p:cNvSpPr txBox="1">
            <a:spLocks noGrp="1"/>
          </p:cNvSpPr>
          <p:nvPr>
            <p:ph idx="3"/>
            <p:custDataLst>
              <p:tags r:id="rId2"/>
            </p:custDataLst>
          </p:nvPr>
        </p:nvSpPr>
        <p:spPr>
          <a:xfrm>
            <a:off x="608330" y="1289050"/>
            <a:ext cx="10968990" cy="496062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>
              <a:defRPr dirty="0">
                <a:latin typeface="+mn-ea"/>
                <a:ea typeface="+mn-ea"/>
                <a:sym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单击此处编辑母版文本样式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>
                <a:sym typeface="+mn-ea"/>
              </a:rPr>
              <a:t>第二级</a:t>
            </a:r>
            <a:endParaRPr lang="zh-CN" altLang="en-US" dirty="0">
              <a:sym typeface="+mn-ea"/>
            </a:endParaRPr>
          </a:p>
          <a:p>
            <a:pPr lvl="2"/>
            <a:r>
              <a:rPr lang="zh-CN" altLang="en-US" dirty="0">
                <a:sym typeface="+mn-ea"/>
              </a:rPr>
              <a:t>第三级</a:t>
            </a:r>
            <a:endParaRPr lang="zh-CN" altLang="en-US" dirty="0">
              <a:sym typeface="+mn-ea"/>
            </a:endParaRPr>
          </a:p>
          <a:p>
            <a:pPr lvl="3"/>
            <a:r>
              <a:rPr lang="zh-CN" altLang="en-US" dirty="0">
                <a:sym typeface="+mn-ea"/>
              </a:rPr>
              <a:t>第四级</a:t>
            </a:r>
            <a:endParaRPr lang="zh-CN" altLang="en-US" dirty="0">
              <a:sym typeface="+mn-ea"/>
            </a:endParaRPr>
          </a:p>
          <a:p>
            <a:pPr lvl="4"/>
            <a:r>
              <a:rPr lang="zh-CN" altLang="en-US">
                <a:sym typeface="+mn-ea"/>
              </a:rPr>
              <a:t>第五级</a:t>
            </a:r>
            <a:endParaRPr lang="zh-CN" altLang="en-US" dirty="0">
              <a:sym typeface="+mn-ea"/>
            </a:endParaRPr>
          </a:p>
        </p:txBody>
      </p:sp>
      <p:sp>
        <p:nvSpPr>
          <p:cNvPr id="8" name="标题"/>
          <p:cNvSpPr txBox="1">
            <a:spLocks noGrp="1"/>
          </p:cNvSpPr>
          <p:nvPr>
            <p:ph type="title" idx="2"/>
            <p:custDataLst>
              <p:tags r:id="rId3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1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cxnSp>
        <p:nvCxnSpPr>
          <p:cNvPr id="7" name="直接连接符 6"/>
          <p:cNvCxnSpPr/>
          <p:nvPr>
            <p:custDataLst>
              <p:tags r:id="rId4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8"/>
          <p:cNvCxnSpPr/>
          <p:nvPr>
            <p:custDataLst>
              <p:tags r:id="rId2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>
            <p:custDataLst>
              <p:tags r:id="rId3"/>
            </p:custDataLst>
          </p:nvPr>
        </p:nvCxnSpPr>
        <p:spPr>
          <a:xfrm>
            <a:off x="492369" y="62319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>
            <p:custDataLst>
              <p:tags r:id="rId4"/>
            </p:custDataLst>
          </p:nvPr>
        </p:nvCxnSpPr>
        <p:spPr>
          <a:xfrm flipV="1">
            <a:off x="2926080" y="604911"/>
            <a:ext cx="0" cy="562707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标题"/>
          <p:cNvSpPr txBox="1">
            <a:spLocks noGrp="1"/>
          </p:cNvSpPr>
          <p:nvPr>
            <p:ph type="title" idx="3" hasCustomPrompt="1"/>
            <p:custDataLst>
              <p:tags r:id="rId5"/>
            </p:custDataLst>
          </p:nvPr>
        </p:nvSpPr>
        <p:spPr>
          <a:xfrm>
            <a:off x="551815" y="1823085"/>
            <a:ext cx="2317115" cy="2828925"/>
          </a:xfrm>
          <a:prstGeom prst="rect">
            <a:avLst/>
          </a:prstGeom>
          <a:noFill/>
        </p:spPr>
        <p:txBody>
          <a:bodyPr vert="eaVert" wrap="square" lIns="0" tIns="0" rIns="0" bIns="0" rtlCol="0" anchor="ctr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20000"/>
              </a:lnSpc>
              <a:buClrTx/>
              <a:buSzTx/>
              <a:buFontTx/>
              <a:buNone/>
              <a:defRPr kumimoji="0" lang="zh-CN" altLang="en-US" sz="9600" b="0" i="0" u="none" strike="noStrike" kern="1200" cap="none" spc="300" normalizeH="0" baseline="0" noProof="1" dirty="0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alpha val="71000"/>
                      </a:schemeClr>
                    </a:gs>
                  </a:gsLst>
                  <a:lin ang="8100000" scaled="0"/>
                </a:gradFill>
                <a:latin typeface="+mj-ea"/>
                <a:ea typeface="+mj-ea"/>
                <a:cs typeface="+mj-ea"/>
              </a:defRPr>
            </a:lvl1pPr>
          </a:lstStyle>
          <a:p>
            <a:pPr lvl="0" algn="ctr">
              <a:lnSpc>
                <a:spcPct val="120000"/>
              </a:lnSpc>
            </a:pPr>
            <a:r>
              <a:rPr>
                <a:sym typeface="+mn-ea"/>
              </a:rPr>
              <a:t>标题</a:t>
            </a:r>
            <a:endParaRPr>
              <a:sym typeface="+mn-ea"/>
            </a:endParaRPr>
          </a:p>
        </p:txBody>
      </p:sp>
      <p:cxnSp>
        <p:nvCxnSpPr>
          <p:cNvPr id="18" name="直接连接符 17"/>
          <p:cNvCxnSpPr/>
          <p:nvPr>
            <p:custDataLst>
              <p:tags r:id="rId6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>
            <p:custDataLst>
              <p:tags r:id="rId7"/>
            </p:custDataLst>
          </p:nvPr>
        </p:nvCxnSpPr>
        <p:spPr>
          <a:xfrm>
            <a:off x="505167" y="567342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连接符 13"/>
          <p:cNvCxnSpPr/>
          <p:nvPr>
            <p:custDataLst>
              <p:tags r:id="rId2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>
            <p:custDataLst>
              <p:tags r:id="rId3"/>
            </p:custDataLst>
          </p:nvPr>
        </p:nvCxnSpPr>
        <p:spPr>
          <a:xfrm>
            <a:off x="492369" y="62319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>
            <p:custDataLst>
              <p:tags r:id="rId4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>
            <p:custDataLst>
              <p:tags r:id="rId5"/>
            </p:custDataLst>
          </p:nvPr>
        </p:nvCxnSpPr>
        <p:spPr>
          <a:xfrm>
            <a:off x="505167" y="574430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标题"/>
          <p:cNvSpPr txBox="1">
            <a:spLocks noGrp="1"/>
          </p:cNvSpPr>
          <p:nvPr>
            <p:ph type="title" idx="5"/>
            <p:custDataLst>
              <p:tags r:id="rId6"/>
            </p:custDataLst>
          </p:nvPr>
        </p:nvSpPr>
        <p:spPr>
          <a:xfrm>
            <a:off x="2587943" y="3900842"/>
            <a:ext cx="7016115" cy="1617307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sz="3600" b="0" i="0" u="none" strike="noStrike" kern="1200" cap="none" spc="300" normalizeH="0" baseline="0" noProof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j-ea"/>
              </a:defRPr>
            </a:lvl1pPr>
          </a:lstStyle>
          <a:p>
            <a:pPr lvl="0" algn="ctr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8" name="矩形: 圆角 5"/>
          <p:cNvSpPr/>
          <p:nvPr>
            <p:custDataLst>
              <p:tags r:id="rId7"/>
            </p:custDataLst>
          </p:nvPr>
        </p:nvSpPr>
        <p:spPr>
          <a:xfrm rot="16200000">
            <a:off x="4876165" y="328930"/>
            <a:ext cx="2439670" cy="403733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9" name="椭圆 8"/>
          <p:cNvSpPr/>
          <p:nvPr>
            <p:custDataLst>
              <p:tags r:id="rId8"/>
            </p:custDataLst>
          </p:nvPr>
        </p:nvSpPr>
        <p:spPr>
          <a:xfrm rot="16200000">
            <a:off x="4639945" y="1193165"/>
            <a:ext cx="155575" cy="16256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2" name="VCG211375358076"/>
          <p:cNvSpPr/>
          <p:nvPr>
            <p:custDataLst>
              <p:tags r:id="rId9"/>
            </p:custDataLst>
          </p:nvPr>
        </p:nvSpPr>
        <p:spPr>
          <a:xfrm>
            <a:off x="4265295" y="1339850"/>
            <a:ext cx="3661410" cy="2063750"/>
          </a:xfrm>
          <a:prstGeom prst="roundRect">
            <a:avLst>
              <a:gd name="adj" fmla="val 50000"/>
            </a:avLst>
          </a:prstGeom>
          <a:blipFill>
            <a:blip r:embed="rId10"/>
            <a:stretch>
              <a:fillRect t="-329" b="-19100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MiSans Normal" panose="00000500000000000000" pitchFamily="2" charset="-122"/>
            </a:endParaRPr>
          </a:p>
        </p:txBody>
      </p:sp>
      <p:sp>
        <p:nvSpPr>
          <p:cNvPr id="7" name="节编号"/>
          <p:cNvSpPr txBox="1">
            <a:spLocks noGrp="1"/>
          </p:cNvSpPr>
          <p:nvPr>
            <p:ph type="body" idx="1" hasCustomPrompt="1"/>
            <p:custDataLst>
              <p:tags r:id="rId11"/>
            </p:custDataLst>
          </p:nvPr>
        </p:nvSpPr>
        <p:spPr>
          <a:xfrm>
            <a:off x="5276215" y="1837055"/>
            <a:ext cx="1610995" cy="11811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altLang="zh-CN" sz="9600" b="1" i="0" u="none" strike="noStrike" kern="1200" cap="none" spc="300" normalizeH="0" baseline="0" noProof="1" dirty="0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54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ctr"/>
            <a:r>
              <a:rPr dirty="0" err="1">
                <a:sym typeface="+mn-ea"/>
              </a:rPr>
              <a:t>编号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标题和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接连接符 10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正文"/>
          <p:cNvSpPr txBox="1">
            <a:spLocks noGrp="1"/>
          </p:cNvSpPr>
          <p:nvPr>
            <p:ph idx="3"/>
            <p:custDataLst>
              <p:tags r:id="rId3"/>
            </p:custDataLst>
          </p:nvPr>
        </p:nvSpPr>
        <p:spPr>
          <a:xfrm>
            <a:off x="6400800" y="1289050"/>
            <a:ext cx="5176520" cy="496062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9" name="正文"/>
          <p:cNvSpPr txBox="1">
            <a:spLocks noGrp="1"/>
          </p:cNvSpPr>
          <p:nvPr>
            <p:ph idx="2"/>
            <p:custDataLst>
              <p:tags r:id="rId4"/>
            </p:custDataLst>
          </p:nvPr>
        </p:nvSpPr>
        <p:spPr>
          <a:xfrm>
            <a:off x="608330" y="1289050"/>
            <a:ext cx="5176520" cy="496062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8" name="标题"/>
          <p:cNvSpPr txBox="1">
            <a:spLocks noGrp="1"/>
          </p:cNvSpPr>
          <p:nvPr>
            <p:ph type="title" idx="1"/>
            <p:custDataLst>
              <p:tags r:id="rId5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标题和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正文"/>
          <p:cNvSpPr txBox="1">
            <a:spLocks noGrp="1"/>
          </p:cNvSpPr>
          <p:nvPr>
            <p:ph idx="5"/>
            <p:custDataLst>
              <p:tags r:id="rId3"/>
            </p:custDataLst>
          </p:nvPr>
        </p:nvSpPr>
        <p:spPr>
          <a:xfrm>
            <a:off x="6235200" y="1854000"/>
            <a:ext cx="5342400" cy="439560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13" name="标题"/>
          <p:cNvSpPr txBox="1">
            <a:spLocks noGrp="1"/>
          </p:cNvSpPr>
          <p:nvPr>
            <p:ph type="title" idx="4"/>
            <p:custDataLst>
              <p:tags r:id="rId4"/>
            </p:custDataLst>
          </p:nvPr>
        </p:nvSpPr>
        <p:spPr>
          <a:xfrm>
            <a:off x="6235065" y="1353185"/>
            <a:ext cx="5342255" cy="47625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1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12" name="正文"/>
          <p:cNvSpPr txBox="1">
            <a:spLocks noGrp="1"/>
          </p:cNvSpPr>
          <p:nvPr>
            <p:ph idx="3"/>
            <p:custDataLst>
              <p:tags r:id="rId5"/>
            </p:custDataLst>
          </p:nvPr>
        </p:nvSpPr>
        <p:spPr>
          <a:xfrm>
            <a:off x="608400" y="1854000"/>
            <a:ext cx="5342400" cy="439560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 err="1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 err="1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 err="1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 err="1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11" name="标题"/>
          <p:cNvSpPr txBox="1">
            <a:spLocks noGrp="1"/>
          </p:cNvSpPr>
          <p:nvPr>
            <p:ph type="title" idx="2"/>
            <p:custDataLst>
              <p:tags r:id="rId6"/>
            </p:custDataLst>
          </p:nvPr>
        </p:nvSpPr>
        <p:spPr>
          <a:xfrm>
            <a:off x="608330" y="1353185"/>
            <a:ext cx="5342255" cy="47625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1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10" name="标题"/>
          <p:cNvSpPr txBox="1">
            <a:spLocks noGrp="1"/>
          </p:cNvSpPr>
          <p:nvPr>
            <p:ph type="title" idx="1"/>
            <p:custDataLst>
              <p:tags r:id="rId7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标题"/>
          <p:cNvSpPr txBox="1">
            <a:spLocks noGrp="1"/>
          </p:cNvSpPr>
          <p:nvPr>
            <p:ph type="title" idx="1"/>
            <p:custDataLst>
              <p:tags r:id="rId3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仅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文"/>
          <p:cNvSpPr txBox="1"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330" y="608330"/>
            <a:ext cx="10968990" cy="5648325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 err="1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 err="1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 err="1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 err="1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tags" Target="../tags/tag97.xml"/><Relationship Id="rId17" Type="http://schemas.openxmlformats.org/officeDocument/2006/relationships/tags" Target="../tags/tag96.xml"/><Relationship Id="rId16" Type="http://schemas.openxmlformats.org/officeDocument/2006/relationships/tags" Target="../tags/tag95.xml"/><Relationship Id="rId15" Type="http://schemas.openxmlformats.org/officeDocument/2006/relationships/tags" Target="../tags/tag94.xml"/><Relationship Id="rId14" Type="http://schemas.openxmlformats.org/officeDocument/2006/relationships/tags" Target="../tags/tag93.xml"/><Relationship Id="rId13" Type="http://schemas.openxmlformats.org/officeDocument/2006/relationships/tags" Target="../tags/tag92.xml"/><Relationship Id="rId12" Type="http://schemas.openxmlformats.org/officeDocument/2006/relationships/tags" Target="../tags/tag9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>
            <p:custDataLst>
              <p:tags r:id="rId1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日期占位符 9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>
            <a:lvl1pPr>
              <a:defRPr>
                <a:cs typeface="MiSans Normal" panose="00000500000000000000" pitchFamily="2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>
            <a:lvl1pPr>
              <a:defRPr>
                <a:cs typeface="MiSans Normal" panose="00000500000000000000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>
            <a:lvl1pPr>
              <a:defRPr>
                <a:cs typeface="MiSans Normal" panose="00000500000000000000" pitchFamily="2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idx="21"/>
            <p:custDataLst>
              <p:tags r:id="rId16"/>
            </p:custDataLst>
          </p:nvPr>
        </p:nvSpPr>
        <p:spPr>
          <a:xfrm>
            <a:off x="608330" y="1359535"/>
            <a:ext cx="10968990" cy="4807585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/>
          <a:p>
            <a:pPr marR="0" lvl="0">
              <a:buClrTx/>
              <a:buSzTx/>
            </a:pPr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marR="0" lvl="1">
              <a:tabLst>
                <a:tab pos="1609725" algn="l"/>
              </a:tabLst>
            </a:pPr>
            <a:r>
              <a:rPr lang="zh-CN" altLang="en-US" dirty="0"/>
              <a:t>二级</a:t>
            </a:r>
            <a:endParaRPr lang="zh-CN" altLang="en-US" dirty="0"/>
          </a:p>
          <a:p>
            <a:pPr marR="0" lvl="2"/>
            <a:r>
              <a:rPr lang="zh-CN" altLang="en-US" dirty="0"/>
              <a:t>三级</a:t>
            </a:r>
            <a:endParaRPr lang="zh-CN" altLang="en-US" dirty="0"/>
          </a:p>
          <a:p>
            <a:pPr marR="0" lvl="3"/>
            <a:r>
              <a:rPr lang="zh-CN" altLang="en-US" dirty="0"/>
              <a:t>四级</a:t>
            </a:r>
            <a:endParaRPr lang="zh-CN" altLang="en-US" dirty="0"/>
          </a:p>
          <a:p>
            <a:pPr marR="0"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3" name="标题占位符 2"/>
          <p:cNvSpPr>
            <a:spLocks noGrp="1"/>
          </p:cNvSpPr>
          <p:nvPr>
            <p:ph type="title"/>
            <p:custDataLst>
              <p:tags r:id="rId17"/>
            </p:custDataLst>
          </p:nvPr>
        </p:nvSpPr>
        <p:spPr>
          <a:xfrm>
            <a:off x="614680" y="365126"/>
            <a:ext cx="10962640" cy="596762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marL="0" marR="0" lvl="0">
              <a:buClrTx/>
              <a:buSzTx/>
              <a:buFontTx/>
            </a:pPr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5" name="KSO_TEMPLATE" hidden="1"/>
          <p:cNvSpPr/>
          <p:nvPr userDrawn="1"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kumimoji="0" lang="zh-CN" altLang="en-US" sz="3600" b="1" i="0" u="none" strike="noStrike" kern="1200" cap="none" spc="300" normalizeH="0" baseline="0" dirty="0" smtClean="0">
          <a:ln>
            <a:noFill/>
            <a:prstDash val="sysDot"/>
          </a:ln>
          <a:gradFill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2700000" scaled="0"/>
          </a:gradFill>
          <a:uFillTx/>
          <a:latin typeface="+mj-ea"/>
          <a:ea typeface="+mj-ea"/>
          <a:cs typeface="MiSans Normal" panose="00000500000000000000" pitchFamily="2" charset="-122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kumimoji="0" lang="zh-CN" altLang="en-US" sz="1800" b="0" i="0" u="none" strike="noStrike" kern="1200" cap="none" spc="150" normalizeH="0" baseline="0" noProof="1" dirty="0">
          <a:ln>
            <a:noFill/>
            <a:prstDash val="sysDot"/>
          </a:ln>
          <a:solidFill>
            <a:schemeClr val="tx1">
              <a:lumMod val="75000"/>
              <a:lumOff val="25000"/>
            </a:schemeClr>
          </a:solidFill>
          <a:uFillTx/>
          <a:latin typeface="+mn-ea"/>
          <a:ea typeface="+mn-ea"/>
          <a:cs typeface="MiSans Normal" panose="00000500000000000000" pitchFamily="2" charset="-122"/>
          <a:sym typeface="+mn-ea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kumimoji="0" lang="zh-CN" altLang="en-US" sz="16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kumimoji="0" lang="zh-CN" altLang="en-US" sz="16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kumimoji="0" lang="zh-CN" altLang="en-US" sz="14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kumimoji="0" lang="zh-CN" altLang="en-US" sz="14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100.xml"/><Relationship Id="rId2" Type="http://schemas.openxmlformats.org/officeDocument/2006/relationships/tags" Target="../tags/tag99.xml"/><Relationship Id="rId1" Type="http://schemas.openxmlformats.org/officeDocument/2006/relationships/tags" Target="../tags/tag98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9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0.emf"/><Relationship Id="rId1" Type="http://schemas.openxmlformats.org/officeDocument/2006/relationships/oleObject" Target="../embeddings/oleObject17.bin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0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1.emf"/><Relationship Id="rId1" Type="http://schemas.openxmlformats.org/officeDocument/2006/relationships/oleObject" Target="../embeddings/oleObject18.bin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1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2.emf"/><Relationship Id="rId1" Type="http://schemas.openxmlformats.org/officeDocument/2006/relationships/oleObject" Target="../embeddings/oleObject19.bin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2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3.emf"/><Relationship Id="rId1" Type="http://schemas.openxmlformats.org/officeDocument/2006/relationships/oleObject" Target="../embeddings/oleObject20.bin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3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4.emf"/><Relationship Id="rId1" Type="http://schemas.openxmlformats.org/officeDocument/2006/relationships/oleObject" Target="../embeddings/oleObject21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4.vml"/><Relationship Id="rId7" Type="http://schemas.openxmlformats.org/officeDocument/2006/relationships/slideLayout" Target="../slideLayouts/slideLayout8.xml"/><Relationship Id="rId6" Type="http://schemas.openxmlformats.org/officeDocument/2006/relationships/image" Target="../media/image27.emf"/><Relationship Id="rId5" Type="http://schemas.openxmlformats.org/officeDocument/2006/relationships/oleObject" Target="../embeddings/oleObject24.bin"/><Relationship Id="rId4" Type="http://schemas.openxmlformats.org/officeDocument/2006/relationships/image" Target="../media/image26.emf"/><Relationship Id="rId3" Type="http://schemas.openxmlformats.org/officeDocument/2006/relationships/oleObject" Target="../embeddings/oleObject23.bin"/><Relationship Id="rId2" Type="http://schemas.openxmlformats.org/officeDocument/2006/relationships/image" Target="../media/image25.emf"/><Relationship Id="rId1" Type="http://schemas.openxmlformats.org/officeDocument/2006/relationships/oleObject" Target="../embeddings/oleObject22.bin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5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8.emf"/><Relationship Id="rId1" Type="http://schemas.openxmlformats.org/officeDocument/2006/relationships/oleObject" Target="../embeddings/oleObject25.bin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6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9.emf"/><Relationship Id="rId1" Type="http://schemas.openxmlformats.org/officeDocument/2006/relationships/oleObject" Target="../embeddings/oleObject26.bin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7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0.emf"/><Relationship Id="rId1" Type="http://schemas.openxmlformats.org/officeDocument/2006/relationships/oleObject" Target="../embeddings/oleObject27.bin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8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1.emf"/><Relationship Id="rId1" Type="http://schemas.openxmlformats.org/officeDocument/2006/relationships/oleObject" Target="../embeddings/oleObject28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.vml"/><Relationship Id="rId7" Type="http://schemas.openxmlformats.org/officeDocument/2006/relationships/slideLayout" Target="../slideLayouts/slideLayout8.x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5.e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4.emf"/><Relationship Id="rId1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9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2.emf"/><Relationship Id="rId1" Type="http://schemas.openxmlformats.org/officeDocument/2006/relationships/oleObject" Target="../embeddings/oleObject29.bin"/></Relationships>
</file>

<file path=ppt/slides/_rels/slide21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0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34.emf"/><Relationship Id="rId3" Type="http://schemas.openxmlformats.org/officeDocument/2006/relationships/oleObject" Target="../embeddings/oleObject31.bin"/><Relationship Id="rId2" Type="http://schemas.openxmlformats.org/officeDocument/2006/relationships/image" Target="../media/image33.emf"/><Relationship Id="rId1" Type="http://schemas.openxmlformats.org/officeDocument/2006/relationships/oleObject" Target="../embeddings/oleObject30.bin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1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5.emf"/><Relationship Id="rId1" Type="http://schemas.openxmlformats.org/officeDocument/2006/relationships/oleObject" Target="../embeddings/oleObject32.bin"/></Relationships>
</file>

<file path=ppt/slides/_rels/slide23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22.vml"/><Relationship Id="rId4" Type="http://schemas.openxmlformats.org/officeDocument/2006/relationships/slideLayout" Target="../slideLayouts/slideLayout8.xml"/><Relationship Id="rId3" Type="http://schemas.openxmlformats.org/officeDocument/2006/relationships/image" Target="../media/image37.png"/><Relationship Id="rId2" Type="http://schemas.openxmlformats.org/officeDocument/2006/relationships/image" Target="../media/image36.emf"/><Relationship Id="rId1" Type="http://schemas.openxmlformats.org/officeDocument/2006/relationships/oleObject" Target="../embeddings/oleObject33.bin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3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8.emf"/><Relationship Id="rId1" Type="http://schemas.openxmlformats.org/officeDocument/2006/relationships/oleObject" Target="../embeddings/oleObject34.bin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4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9.emf"/><Relationship Id="rId1" Type="http://schemas.openxmlformats.org/officeDocument/2006/relationships/oleObject" Target="../embeddings/oleObject35.bin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5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40.emf"/><Relationship Id="rId1" Type="http://schemas.openxmlformats.org/officeDocument/2006/relationships/oleObject" Target="../embeddings/oleObject36.bin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6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41.emf"/><Relationship Id="rId1" Type="http://schemas.openxmlformats.org/officeDocument/2006/relationships/oleObject" Target="../embeddings/oleObject37.bin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1.xml"/><Relationship Id="rId2" Type="http://schemas.openxmlformats.org/officeDocument/2006/relationships/tags" Target="../tags/tag102.xml"/><Relationship Id="rId1" Type="http://schemas.openxmlformats.org/officeDocument/2006/relationships/tags" Target="../tags/tag101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8.emf"/><Relationship Id="rId3" Type="http://schemas.openxmlformats.org/officeDocument/2006/relationships/oleObject" Target="../embeddings/oleObject5.bin"/><Relationship Id="rId2" Type="http://schemas.openxmlformats.org/officeDocument/2006/relationships/image" Target="../media/image7.emf"/><Relationship Id="rId1" Type="http://schemas.openxmlformats.org/officeDocument/2006/relationships/oleObject" Target="../embeddings/oleObject4.bin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10.emf"/><Relationship Id="rId3" Type="http://schemas.openxmlformats.org/officeDocument/2006/relationships/oleObject" Target="../embeddings/oleObject7.bin"/><Relationship Id="rId2" Type="http://schemas.openxmlformats.org/officeDocument/2006/relationships/image" Target="../media/image9.emf"/><Relationship Id="rId1" Type="http://schemas.openxmlformats.org/officeDocument/2006/relationships/oleObject" Target="../embeddings/oleObject6.bin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4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12.emf"/><Relationship Id="rId3" Type="http://schemas.openxmlformats.org/officeDocument/2006/relationships/oleObject" Target="../embeddings/oleObject9.bin"/><Relationship Id="rId2" Type="http://schemas.openxmlformats.org/officeDocument/2006/relationships/image" Target="../media/image11.emf"/><Relationship Id="rId1" Type="http://schemas.openxmlformats.org/officeDocument/2006/relationships/oleObject" Target="../embeddings/oleObject8.bin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5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14.emf"/><Relationship Id="rId3" Type="http://schemas.openxmlformats.org/officeDocument/2006/relationships/oleObject" Target="../embeddings/oleObject11.bin"/><Relationship Id="rId2" Type="http://schemas.openxmlformats.org/officeDocument/2006/relationships/image" Target="../media/image13.emf"/><Relationship Id="rId1" Type="http://schemas.openxmlformats.org/officeDocument/2006/relationships/oleObject" Target="../embeddings/oleObject10.bin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6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16.emf"/><Relationship Id="rId3" Type="http://schemas.openxmlformats.org/officeDocument/2006/relationships/oleObject" Target="../embeddings/oleObject13.bin"/><Relationship Id="rId2" Type="http://schemas.openxmlformats.org/officeDocument/2006/relationships/image" Target="../media/image15.emf"/><Relationship Id="rId1" Type="http://schemas.openxmlformats.org/officeDocument/2006/relationships/oleObject" Target="../embeddings/oleObject12.bin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7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18.emf"/><Relationship Id="rId3" Type="http://schemas.openxmlformats.org/officeDocument/2006/relationships/oleObject" Target="../embeddings/oleObject15.bin"/><Relationship Id="rId2" Type="http://schemas.openxmlformats.org/officeDocument/2006/relationships/image" Target="../media/image17.emf"/><Relationship Id="rId1" Type="http://schemas.openxmlformats.org/officeDocument/2006/relationships/oleObject" Target="../embeddings/oleObject14.bin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8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9.emf"/><Relationship Id="rId1" Type="http://schemas.openxmlformats.org/officeDocument/2006/relationships/oleObject" Target="../embeddings/oleObject1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idx="3"/>
            <p:custDataLst>
              <p:tags r:id="rId1"/>
            </p:custDataLst>
          </p:nvPr>
        </p:nvSpPr>
        <p:spPr>
          <a:xfrm>
            <a:off x="5358765" y="3169285"/>
            <a:ext cx="5999480" cy="1279525"/>
          </a:xfrm>
        </p:spPr>
        <p:txBody>
          <a:bodyPr>
            <a:normAutofit lnSpcReduction="20000"/>
          </a:bodyPr>
          <a:lstStyle/>
          <a:p>
            <a:r>
              <a:rPr lang="en-US" altLang="zh-CN" sz="3200"/>
              <a:t> </a:t>
            </a:r>
            <a:r>
              <a:rPr lang="zh-CN" altLang="en-US" sz="3200"/>
              <a:t>课时</a:t>
            </a:r>
            <a:r>
              <a:rPr lang="en-US" altLang="zh-CN" sz="3200"/>
              <a:t>2  </a:t>
            </a:r>
            <a:r>
              <a:rPr lang="zh-CN" altLang="en-US" sz="3200"/>
              <a:t>两条直线的位置关系</a:t>
            </a:r>
            <a:endParaRPr lang="zh-CN" altLang="en-US" sz="3200"/>
          </a:p>
        </p:txBody>
      </p:sp>
      <p:sp>
        <p:nvSpPr>
          <p:cNvPr id="7" name="文本占位符 6"/>
          <p:cNvSpPr>
            <a:spLocks noGrp="1"/>
          </p:cNvSpPr>
          <p:nvPr>
            <p:ph type="body" idx="2"/>
            <p:custDataLst>
              <p:tags r:id="rId2"/>
            </p:custDataLst>
          </p:nvPr>
        </p:nvSpPr>
        <p:spPr>
          <a:xfrm>
            <a:off x="5778404" y="2330657"/>
            <a:ext cx="5518150" cy="543560"/>
          </a:xfrm>
        </p:spPr>
        <p:txBody>
          <a:bodyPr>
            <a:normAutofit/>
          </a:bodyPr>
          <a:lstStyle/>
          <a:p>
            <a:r>
              <a:rPr lang="zh-CN" altLang="en-US" sz="3200">
                <a:solidFill>
                  <a:schemeClr val="tx1"/>
                </a:solidFill>
              </a:rPr>
              <a:t>第八章</a:t>
            </a:r>
            <a:endParaRPr lang="zh-CN" altLang="en-US" sz="3200">
              <a:solidFill>
                <a:schemeClr val="tx1"/>
              </a:solidFill>
            </a:endParaRPr>
          </a:p>
        </p:txBody>
      </p:sp>
    </p:spTree>
    <p:custDataLst>
      <p:tags r:id="rId3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694815"/>
          <a:ext cx="11163935" cy="33426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571625" progId="Word.Document.8">
                  <p:embed/>
                </p:oleObj>
              </mc:Choice>
              <mc:Fallback>
                <p:oleObj name="" r:id="rId1" imgW="5286375" imgH="15716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694815"/>
                        <a:ext cx="11163935" cy="33426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189038"/>
          <a:ext cx="11163935" cy="47796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247900" progId="Word.Document.8">
                  <p:embed/>
                </p:oleObj>
              </mc:Choice>
              <mc:Fallback>
                <p:oleObj name="" r:id="rId1" imgW="5286375" imgH="22479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189038"/>
                        <a:ext cx="11163935" cy="47796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264920"/>
          <a:ext cx="11163935" cy="457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152650" progId="Word.Document.8">
                  <p:embed/>
                </p:oleObj>
              </mc:Choice>
              <mc:Fallback>
                <p:oleObj name="" r:id="rId1" imgW="5286375" imgH="21526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264920"/>
                        <a:ext cx="11163935" cy="4578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624013"/>
          <a:ext cx="11163935" cy="33420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571625" progId="Word.Document.8">
                  <p:embed/>
                </p:oleObj>
              </mc:Choice>
              <mc:Fallback>
                <p:oleObj name="" r:id="rId1" imgW="5286375" imgH="15716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624013"/>
                        <a:ext cx="11163935" cy="33420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641475"/>
          <a:ext cx="11163935" cy="449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114550" progId="Word.Document.8">
                  <p:embed/>
                </p:oleObj>
              </mc:Choice>
              <mc:Fallback>
                <p:oleObj name="" r:id="rId1" imgW="5286375" imgH="2114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641475"/>
                        <a:ext cx="11163935" cy="449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037273"/>
          <a:ext cx="11163935" cy="10902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514350" progId="Word.Document.8">
                  <p:embed/>
                </p:oleObj>
              </mc:Choice>
              <mc:Fallback>
                <p:oleObj name="" r:id="rId1" imgW="5286375" imgH="5143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037273"/>
                        <a:ext cx="11163935" cy="10902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3097213"/>
          <a:ext cx="11163935" cy="28771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1352550" progId="Word.Document.8">
                  <p:embed/>
                </p:oleObj>
              </mc:Choice>
              <mc:Fallback>
                <p:oleObj name="" r:id="rId3" imgW="5286375" imgH="1352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5295" y="3097213"/>
                        <a:ext cx="11163935" cy="28771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840548"/>
          <a:ext cx="11163935" cy="11347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5" imgW="5286375" imgH="533400" progId="Word.Document.8">
                  <p:embed/>
                </p:oleObj>
              </mc:Choice>
              <mc:Fallback>
                <p:oleObj name="" r:id="rId5" imgW="5286375" imgH="5334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55295" y="1840548"/>
                        <a:ext cx="11163935" cy="11347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811973"/>
          <a:ext cx="11163935" cy="17227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286375" imgH="809625" progId="Word.Document.8">
                  <p:embed/>
                </p:oleObj>
              </mc:Choice>
              <mc:Fallback>
                <p:oleObj name="" r:id="rId1" imgW="5286375" imgH="8096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811973"/>
                        <a:ext cx="11163935" cy="17227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093470"/>
          <a:ext cx="11163935" cy="52298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286375" imgH="2457450" progId="Word.Document.8">
                  <p:embed/>
                </p:oleObj>
              </mc:Choice>
              <mc:Fallback>
                <p:oleObj name="" r:id="rId1" imgW="5286375" imgH="24574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093470"/>
                        <a:ext cx="11163935" cy="52298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952625"/>
          <a:ext cx="11163935" cy="2148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286375" imgH="1009650" progId="Word.Document.8">
                  <p:embed/>
                </p:oleObj>
              </mc:Choice>
              <mc:Fallback>
                <p:oleObj name="" r:id="rId1" imgW="5286375" imgH="10096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952625"/>
                        <a:ext cx="11163935" cy="21488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502728"/>
          <a:ext cx="11163935" cy="42983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286375" imgH="2019300" progId="Word.Document.8">
                  <p:embed/>
                </p:oleObj>
              </mc:Choice>
              <mc:Fallback>
                <p:oleObj name="" r:id="rId1" imgW="5286375" imgH="20193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502728"/>
                        <a:ext cx="11163935" cy="42983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137603"/>
          <a:ext cx="11163935" cy="4438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09550" progId="Word.Document.8">
                  <p:embed/>
                </p:oleObj>
              </mc:Choice>
              <mc:Fallback>
                <p:oleObj name="" r:id="rId1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137603"/>
                        <a:ext cx="11163935" cy="4438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655128"/>
          <a:ext cx="11163935" cy="214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3" imgW="5286375" imgH="1009650" progId="Word.Document.8">
                  <p:embed/>
                </p:oleObj>
              </mc:Choice>
              <mc:Fallback>
                <p:oleObj name="" r:id="rId3" imgW="5286375" imgH="10096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5295" y="1655128"/>
                        <a:ext cx="11163935" cy="2143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4343" y="3868738"/>
          <a:ext cx="11164570" cy="25888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5" imgW="5286375" imgH="1219200" progId="Word.Document.8">
                  <p:embed/>
                </p:oleObj>
              </mc:Choice>
              <mc:Fallback>
                <p:oleObj name="" r:id="rId5" imgW="5286375" imgH="12192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54343" y="3868738"/>
                        <a:ext cx="11164570" cy="25888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820420"/>
          <a:ext cx="11163935" cy="55968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286375" imgH="2628900" progId="Word.Document.8">
                  <p:embed/>
                </p:oleObj>
              </mc:Choice>
              <mc:Fallback>
                <p:oleObj name="" r:id="rId1" imgW="5286375" imgH="26289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820420"/>
                        <a:ext cx="11163935" cy="55968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311593"/>
          <a:ext cx="11163935" cy="10902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514350" progId="Word.Document.8">
                  <p:embed/>
                </p:oleObj>
              </mc:Choice>
              <mc:Fallback>
                <p:oleObj name="" r:id="rId1" imgW="5286375" imgH="5143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311593"/>
                        <a:ext cx="11163935" cy="10902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2029460"/>
          <a:ext cx="11163935" cy="339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3" imgW="5286375" imgH="1600200" progId="Word.Document.8">
                  <p:embed/>
                </p:oleObj>
              </mc:Choice>
              <mc:Fallback>
                <p:oleObj name="" r:id="rId3" imgW="5286375" imgH="16002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5295" y="2029460"/>
                        <a:ext cx="11163935" cy="3397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194118"/>
          <a:ext cx="11163935" cy="46526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286375" imgH="2190750" progId="Word.Document.8">
                  <p:embed/>
                </p:oleObj>
              </mc:Choice>
              <mc:Fallback>
                <p:oleObj name="" r:id="rId1" imgW="5286375" imgH="21907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194118"/>
                        <a:ext cx="11163935" cy="46526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554355"/>
          <a:ext cx="11163935" cy="424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286375" imgH="2000250" progId="Word.Document.8">
                  <p:embed/>
                </p:oleObj>
              </mc:Choice>
              <mc:Fallback>
                <p:oleObj name="" r:id="rId1" imgW="5286375" imgH="20002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554355"/>
                        <a:ext cx="11163935" cy="4248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-2147482482" name="图片 -214748248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1925" y="4453890"/>
            <a:ext cx="1708785" cy="203644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512888"/>
          <a:ext cx="11163935" cy="32010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286375" imgH="1504950" progId="Word.Document.8">
                  <p:embed/>
                </p:oleObj>
              </mc:Choice>
              <mc:Fallback>
                <p:oleObj name="" r:id="rId1" imgW="5286375" imgH="15049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512888"/>
                        <a:ext cx="11163935" cy="32010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562928"/>
          <a:ext cx="11163935" cy="592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286375" imgH="2790825" progId="Word.Document.8">
                  <p:embed/>
                </p:oleObj>
              </mc:Choice>
              <mc:Fallback>
                <p:oleObj name="" r:id="rId1" imgW="5286375" imgH="27908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562928"/>
                        <a:ext cx="11163935" cy="5927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374968"/>
          <a:ext cx="11163935" cy="6353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286375" imgH="2990850" progId="Word.Document.8">
                  <p:embed/>
                </p:oleObj>
              </mc:Choice>
              <mc:Fallback>
                <p:oleObj name="" r:id="rId1" imgW="5286375" imgH="29908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374968"/>
                        <a:ext cx="11163935" cy="6353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865948"/>
          <a:ext cx="11163935" cy="21456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286375" imgH="1009650" progId="Word.Document.8">
                  <p:embed/>
                </p:oleObj>
              </mc:Choice>
              <mc:Fallback>
                <p:oleObj name="" r:id="rId1" imgW="5286375" imgH="10096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865948"/>
                        <a:ext cx="11163935" cy="21456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 idx="1"/>
            <p:custDataLst>
              <p:tags r:id="rId1"/>
            </p:custDataLst>
          </p:nvPr>
        </p:nvSpPr>
        <p:spPr/>
        <p:txBody>
          <a:bodyPr/>
          <a:lstStyle/>
          <a:p>
            <a:r>
              <a:rPr dirty="0"/>
              <a:t>感谢观看</a:t>
            </a:r>
            <a:endParaRPr dirty="0"/>
          </a:p>
        </p:txBody>
      </p:sp>
    </p:spTree>
    <p:custDataLst>
      <p:tags r:id="rId2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904683"/>
          <a:ext cx="11163935" cy="15551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733425" progId="Word.Document.8">
                  <p:embed/>
                </p:oleObj>
              </mc:Choice>
              <mc:Fallback>
                <p:oleObj name="" r:id="rId1" imgW="5286375" imgH="7334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904683"/>
                        <a:ext cx="11163935" cy="15551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3180081"/>
          <a:ext cx="11163935" cy="18834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885825" progId="Word.Document.8">
                  <p:embed/>
                </p:oleObj>
              </mc:Choice>
              <mc:Fallback>
                <p:oleObj name="" r:id="rId3" imgW="5286375" imgH="8858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5295" y="3180081"/>
                        <a:ext cx="11163935" cy="18834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168718"/>
          <a:ext cx="11163935" cy="14154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666750" progId="Word.Document.8">
                  <p:embed/>
                </p:oleObj>
              </mc:Choice>
              <mc:Fallback>
                <p:oleObj name="" r:id="rId1" imgW="5286375" imgH="6667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168718"/>
                        <a:ext cx="11163935" cy="14154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2817813"/>
          <a:ext cx="11163935" cy="2771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1304925" progId="Word.Document.8">
                  <p:embed/>
                </p:oleObj>
              </mc:Choice>
              <mc:Fallback>
                <p:oleObj name="" r:id="rId3" imgW="5286375" imgH="13049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5295" y="2817813"/>
                        <a:ext cx="11163935" cy="2771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029335"/>
          <a:ext cx="11163935" cy="297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400175" progId="Word.Document.8">
                  <p:embed/>
                </p:oleObj>
              </mc:Choice>
              <mc:Fallback>
                <p:oleObj name="" r:id="rId1" imgW="5286375" imgH="14001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029335"/>
                        <a:ext cx="11163935" cy="297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3483293"/>
          <a:ext cx="11163935" cy="28746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1352550" progId="Word.Document.8">
                  <p:embed/>
                </p:oleObj>
              </mc:Choice>
              <mc:Fallback>
                <p:oleObj name="" r:id="rId3" imgW="5286375" imgH="1352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5295" y="3483293"/>
                        <a:ext cx="11163935" cy="28746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731963"/>
          <a:ext cx="11163935" cy="15563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733425" progId="Word.Document.8">
                  <p:embed/>
                </p:oleObj>
              </mc:Choice>
              <mc:Fallback>
                <p:oleObj name="" r:id="rId1" imgW="5286375" imgH="7334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731963"/>
                        <a:ext cx="11163935" cy="15563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3008948"/>
          <a:ext cx="11163935" cy="1557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733425" progId="Word.Document.8">
                  <p:embed/>
                </p:oleObj>
              </mc:Choice>
              <mc:Fallback>
                <p:oleObj name="" r:id="rId3" imgW="5286375" imgH="7334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5295" y="3008948"/>
                        <a:ext cx="11163935" cy="15576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578928"/>
          <a:ext cx="11163935" cy="21443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009650" progId="Word.Document.8">
                  <p:embed/>
                </p:oleObj>
              </mc:Choice>
              <mc:Fallback>
                <p:oleObj name="" r:id="rId1" imgW="5286375" imgH="10096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578928"/>
                        <a:ext cx="11163935" cy="21443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3396933"/>
          <a:ext cx="11163935" cy="19831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933450" progId="Word.Document.8">
                  <p:embed/>
                </p:oleObj>
              </mc:Choice>
              <mc:Fallback>
                <p:oleObj name="" r:id="rId3" imgW="5286375" imgH="9334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5295" y="3396933"/>
                        <a:ext cx="11163935" cy="19831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568133"/>
          <a:ext cx="11163935" cy="10902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514350" progId="Word.Document.8">
                  <p:embed/>
                </p:oleObj>
              </mc:Choice>
              <mc:Fallback>
                <p:oleObj name="" r:id="rId1" imgW="5286375" imgH="5143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568133"/>
                        <a:ext cx="11163935" cy="10902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2349818"/>
          <a:ext cx="11163935" cy="29737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3" imgW="5286375" imgH="1400175" progId="Word.Document.8">
                  <p:embed/>
                </p:oleObj>
              </mc:Choice>
              <mc:Fallback>
                <p:oleObj name="" r:id="rId3" imgW="5286375" imgH="14001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5295" y="2349818"/>
                        <a:ext cx="11163935" cy="29737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141095"/>
          <a:ext cx="11163935" cy="46520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286375" imgH="2190750" progId="Word.Document.8">
                  <p:embed/>
                </p:oleObj>
              </mc:Choice>
              <mc:Fallback>
                <p:oleObj name="" r:id="rId1" imgW="5286375" imgH="21907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141095"/>
                        <a:ext cx="11163935" cy="46520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*i*1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SUBTYPE" val="b"/>
  <p:tag name="KSO_WM_UNIT_PRESET_TEXT" val="汇报人：稻壳儿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1*f*1"/>
  <p:tag name="KSO_WM_UNIT_LAYERLEVEL" val="1"/>
  <p:tag name="KSO_WM_TAG_VERSION" val="1.0"/>
  <p:tag name="KSO_WM_BEAUTIFY_FLAG" val="#wm#"/>
  <p:tag name="KSO_WM_UNIT_CONTENT_GROUP_TYPE" val="contentchip"/>
</p:tagLst>
</file>

<file path=ppt/tags/tag100.xml><?xml version="1.0" encoding="utf-8"?>
<p:tagLst xmlns:p="http://schemas.openxmlformats.org/presentationml/2006/main">
  <p:tag name="KSO_WM_SLIDE_ID" val="custom20230280_1"/>
  <p:tag name="KSO_WM_TEMPLATE_SUBCATEGORY" val="29"/>
  <p:tag name="KSO_WM_TEMPLATE_MASTER_TYPE" val="0"/>
  <p:tag name="KSO_WM_TEMPLATE_COLOR_TYPE" val="0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30280"/>
  <p:tag name="KSO_WM_SLIDE_TYPE" val="title"/>
  <p:tag name="KSO_WM_SLIDE_SUBTYPE" val="pureTxt"/>
  <p:tag name="KSO_WM_SLIDE_LAYOUT" val="a_b_f"/>
  <p:tag name="KSO_WM_SLIDE_LAYOUT_CNT" val="1_1_1"/>
  <p:tag name="KSO_WM_SPECIAL_SOURCE" val="bdnull"/>
  <p:tag name="KSO_WM_TEMPLATE_THUMBS_INDEX" val="1、9"/>
  <p:tag name="KSO_WM_SLIDE_CONTENT_AREA" val="{&quot;left&quot;:&quot;413.45&quot;,&quot;top&quot;:&quot;89.95&quot;,&quot;width&quot;:&quot;493.5&quot;,&quot;height&quot;:&quot;323.95&quot;}"/>
</p:tagLst>
</file>

<file path=ppt/tags/tag10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280_9*a*1"/>
  <p:tag name="KSO_WM_TEMPLATE_CATEGORY" val="custom"/>
  <p:tag name="KSO_WM_TEMPLATE_INDEX" val="20230280"/>
  <p:tag name="KSO_WM_UNIT_LAYERLEVEL" val="1"/>
  <p:tag name="KSO_WM_TAG_VERSION" val="1.0"/>
  <p:tag name="KSO_WM_BEAUTIFY_FLAG" val="#wm#"/>
  <p:tag name="KSO_WM_UNIT_CONTENT_GROUP_TYPE" val="contentchip"/>
  <p:tag name="KSO_WM_UNIT_PRESET_TEXT" val="THANKS"/>
</p:tagLst>
</file>

<file path=ppt/tags/tag102.xml><?xml version="1.0" encoding="utf-8"?>
<p:tagLst xmlns:p="http://schemas.openxmlformats.org/presentationml/2006/main">
  <p:tag name="KSO_WM_SLIDE_ID" val="custom20230280_9"/>
  <p:tag name="KSO_WM_TEMPLATE_SUBCATEGORY" val="29"/>
  <p:tag name="KSO_WM_TEMPLATE_MASTER_TYPE" val="0"/>
  <p:tag name="KSO_WM_TEMPLATE_COLOR_TYPE" val="0"/>
  <p:tag name="KSO_WM_SLIDE_ITEM_CNT" val="0"/>
  <p:tag name="KSO_WM_SLIDE_INDEX" val="9"/>
  <p:tag name="KSO_WM_TAG_VERSION" val="1.0"/>
  <p:tag name="KSO_WM_BEAUTIFY_FLAG" val="#wm#"/>
  <p:tag name="KSO_WM_TEMPLATE_CATEGORY" val="custom"/>
  <p:tag name="KSO_WM_TEMPLATE_INDEX" val="20230280"/>
  <p:tag name="KSO_WM_SLIDE_TYPE" val="endPage"/>
  <p:tag name="KSO_WM_SLIDE_SUBTYPE" val="pureTxt"/>
  <p:tag name="KSO_WM_SLIDE_LAYOUT" val="a_f"/>
  <p:tag name="KSO_WM_SLIDE_LAYOUT_CNT" val="1_1"/>
  <p:tag name="KSO_WM_SPECIAL_SOURCE" val="bdnull"/>
  <p:tag name="KSO_WM_SLIDE_CONTENT_AREA" val="{&quot;left&quot;:&quot;425.85&quot;,&quot;top&quot;:&quot;88.35&quot;,&quot;width&quot;:&quot;476.05&quot;,&quot;height&quot;:&quot;323.95&quot;}"/>
</p:tagLst>
</file>

<file path=ppt/tags/tag103.xml><?xml version="1.0" encoding="utf-8"?>
<p:tagLst xmlns:p="http://schemas.openxmlformats.org/presentationml/2006/main">
  <p:tag name="commondata" val="eyJoZGlkIjoiOTQyY2E4MjJiNGMyNzExZDI2ZWYzMWFiNmJhMTg4MWMifQ=="/>
</p:tagLst>
</file>

<file path=ppt/tags/tag11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1*b*1"/>
  <p:tag name="KSO_WM_UNIT_LAYERLEVEL" val="1"/>
  <p:tag name="KSO_WM_TAG_VERSION" val="1.0"/>
  <p:tag name="KSO_WM_BEAUTIFY_FLAG" val="#wm#"/>
  <p:tag name="KSO_WM_UNIT_CONTENT_GROUP_TYPE" val="contentchip"/>
</p:tagLst>
</file>

<file path=ppt/tags/tag12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&#10;添加文档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*a*1"/>
  <p:tag name="KSO_WM_UNIT_LAYERLEVEL" val="1"/>
  <p:tag name="KSO_WM_TAG_VERSION" val="1.0"/>
  <p:tag name="KSO_WM_BEAUTIFY_FLAG" val="#wm#"/>
  <p:tag name="KSO_WM_UNIT_CONTENT_GROUP_TYPE" val="contentchip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2*f*1"/>
  <p:tag name="KSO_WM_UNIT_LAYERLEVEL" val="1"/>
  <p:tag name="KSO_WM_TAG_VERSION" val="1.0"/>
  <p:tag name="KSO_WM_BEAUTIFY_FLAG" val="#wm#"/>
  <p:tag name="KSO_WM_UNIT_PRESET_TEXT" val="单击此处添加文本具体内容，简明扼要的阐述您的观点。根据需要可酌情增减文字，以便观者准确的理解您传达的思想。&#10;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"/>
</p:tagLst>
</file>

<file path=ppt/tags/tag1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2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*i*2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25.xml><?xml version="1.0" encoding="utf-8"?>
<p:tagLst xmlns:p="http://schemas.openxmlformats.org/presentationml/2006/main">
  <p:tag name="KSO_WM_UNIT_ISCONTENTSTITLE" val="1"/>
  <p:tag name="KSO_WM_UNIT_ISNUMDGMTITLE" val="0"/>
  <p:tag name="KSO_WM_UNIT_PRESET_TEXT" val="目录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3*a*1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*i*3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35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添加文档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4*a*1"/>
  <p:tag name="KSO_WM_UNIT_LAYERLEVEL" val="1"/>
  <p:tag name="KSO_WM_TAG_VERSION" val="1.0"/>
  <p:tag name="KSO_WM_BEAUTIFY_FLAG" val="#wm#"/>
  <p:tag name="KSO_WM_UNIT_CONTENT_GROUP_TYPE" val="contentchip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5"/>
  <p:tag name="KSO_WM_UNIT_LAYERLEVEL" val="1"/>
  <p:tag name="KSO_WM_TAG_VERSION" val="1.0"/>
  <p:tag name="KSO_WM_BEAUTIFY_FLAG" val="#wm#"/>
  <p:tag name="KSO_WM_UNIT_CONTENT_GROUP_TYPE" val="contentchip"/>
  <p:tag name="KSO_WM_UNIT_TYPE" val="i"/>
  <p:tag name="KSO_WM_UNIT_INDEX" val="5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6"/>
  <p:tag name="KSO_WM_UNIT_LAYERLEVEL" val="1"/>
  <p:tag name="KSO_WM_TAG_VERSION" val="1.0"/>
  <p:tag name="KSO_WM_BEAUTIFY_FLAG" val="#wm#"/>
  <p:tag name="KSO_WM_UNIT_CONTENT_GROUP_TYPE" val="contentchip"/>
  <p:tag name="KSO_WM_UNIT_TYPE" val="i"/>
  <p:tag name="KSO_WM_UNIT_INDEX" val="6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7"/>
  <p:tag name="KSO_WM_UNIT_LAYERLEVEL" val="1"/>
  <p:tag name="KSO_WM_TAG_VERSION" val="1.0"/>
  <p:tag name="KSO_WM_BEAUTIFY_FLAG" val="#wm#"/>
  <p:tag name="KSO_WM_UNIT_CONTENT_GROUP_TYPE" val="contentchip"/>
  <p:tag name="KSO_WM_UNIT_TYPE" val="i"/>
  <p:tag name="KSO_WM_UNIT_INDEX" val="7"/>
</p:tagLst>
</file>

<file path=ppt/tags/tag39.xml><?xml version="1.0" encoding="utf-8"?>
<p:tagLst xmlns:p="http://schemas.openxmlformats.org/presentationml/2006/main">
  <p:tag name="KSO_WM_UNIT_PRESET_TEXT" val="01"/>
  <p:tag name="KSO_WM_UNIT_NOCLEAR" val="0"/>
  <p:tag name="KSO_WM_UNIT_VALUE" val="6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_4*e*1"/>
  <p:tag name="KSO_WM_UNIT_LAYERLEVEL" val="1"/>
  <p:tag name="KSO_WM_TAG_VERSION" val="1.0"/>
  <p:tag name="KSO_WM_BEAUTIFY_FLAG" val="#wm#"/>
  <p:tag name="KSO_WM_UNIT_CONTENT_GROUP_TYPE" val="contentchip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*i*4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44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5*f*1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45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_5*f*2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4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5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1*i*5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51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2_1"/>
  <p:tag name="KSO_WM_UNIT_ID" val="_6*h_f*2_1"/>
  <p:tag name="KSO_WM_UNIT_LAYERLEVEL" val="1_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52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小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2_1"/>
  <p:tag name="KSO_WM_UNIT_ID" val="_6*h_a*2_1"/>
  <p:tag name="KSO_WM_UNIT_LAYERLEVEL" val="1_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1_1"/>
  <p:tag name="KSO_WM_UNIT_ID" val="_6*h_f*1_1"/>
  <p:tag name="KSO_WM_UNIT_LAYERLEVEL" val="1_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54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小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1_1"/>
  <p:tag name="KSO_WM_UNIT_ID" val="_6*h_a*1_1"/>
  <p:tag name="KSO_WM_UNIT_LAYERLEVEL" val="1_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6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_1*i*6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7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9*f*1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_1*i*7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72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10*b*1"/>
  <p:tag name="KSO_WM_UNIT_LAYERLEVEL" val="1"/>
  <p:tag name="KSO_WM_TAG_VERSION" val="1.0"/>
  <p:tag name="KSO_WM_BEAUTIFY_FLAG" val="#wm#"/>
  <p:tag name="KSO_WM_UNIT_CONTENT_GROUP_TYPE" val="titlestyle"/>
</p:tagLst>
</file>

<file path=ppt/tags/tag7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0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*i*8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6"/>
  <p:tag name="KSO_WM_UNIT_LAYERLEVEL" val="1"/>
  <p:tag name="KSO_WM_TAG_VERSION" val="1.0"/>
  <p:tag name="KSO_WM_BEAUTIFY_FLAG" val="#wm#"/>
  <p:tag name="KSO_WM_UNIT_TYPE" val="i"/>
  <p:tag name="KSO_WM_UNIT_INDEX" val="6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7"/>
  <p:tag name="KSO_WM_UNIT_LAYERLEVEL" val="1"/>
  <p:tag name="KSO_WM_TAG_VERSION" val="1.0"/>
  <p:tag name="KSO_WM_BEAUTIFY_FLAG" val="#wm#"/>
  <p:tag name="KSO_WM_UNIT_TYPE" val="i"/>
  <p:tag name="KSO_WM_UNIT_INDEX" val="7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8"/>
  <p:tag name="KSO_WM_UNIT_LAYERLEVEL" val="1"/>
  <p:tag name="KSO_WM_TAG_VERSION" val="1.0"/>
  <p:tag name="KSO_WM_BEAUTIFY_FLAG" val="#wm#"/>
  <p:tag name="KSO_WM_UNIT_TYPE" val="i"/>
  <p:tag name="KSO_WM_UNIT_INDEX" val="8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9"/>
  <p:tag name="KSO_WM_UNIT_LAYERLEVEL" val="1"/>
  <p:tag name="KSO_WM_TAG_VERSION" val="1.0"/>
  <p:tag name="KSO_WM_BEAUTIFY_FLAG" val="#wm#"/>
  <p:tag name="KSO_WM_UNIT_TYPE" val="i"/>
  <p:tag name="KSO_WM_UNIT_INDEX" val="9"/>
</p:tagLst>
</file>

<file path=ppt/tags/tag86.xml><?xml version="1.0" encoding="utf-8"?>
<p:tagLst xmlns:p="http://schemas.openxmlformats.org/presentationml/2006/main">
  <p:tag name="KSO_WM_UNIT_SUBTYPE" val="b"/>
  <p:tag name="KSO_WM_UNIT_PRESET_TEXT" val="汇报人：稻壳儿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11*f*1"/>
  <p:tag name="KSO_WM_UNIT_LAYERLEVEL" val="1"/>
  <p:tag name="KSO_WM_TAG_VERSION" val="1.0"/>
  <p:tag name="KSO_WM_BEAUTIFY_FLAG" val="#wm#"/>
  <p:tag name="KSO_WM_UNIT_CONTENT_GROUP_TYPE" val="contentchip"/>
</p:tagLst>
</file>

<file path=ppt/tags/tag87.xml><?xml version="1.0" encoding="utf-8"?>
<p:tagLst xmlns:p="http://schemas.openxmlformats.org/presentationml/2006/main">
  <p:tag name="KSO_WM_UNIT_ISCONTENTSTITLE" val="0"/>
  <p:tag name="KSO_WM_UNIT_ISNUMDGMTITLE" val="0"/>
  <p:tag name="KSO_WM_UNIT_PRESET_TEXT" val="THANKS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1*a*1"/>
  <p:tag name="KSO_WM_UNIT_LAYERLEVEL" val="1"/>
  <p:tag name="KSO_WM_TAG_VERSION" val="1.0"/>
  <p:tag name="KSO_WM_BEAUTIFY_FLAG" val="#wm#"/>
  <p:tag name="KSO_WM_UNIT_CONTENT_GROUP_TYPE" val="contentchip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*i*9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30280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30280"/>
</p:tagLst>
</file>

<file path=ppt/tags/tag97.xml><?xml version="1.0" encoding="utf-8"?>
<p:tagLst xmlns:p="http://schemas.openxmlformats.org/presentationml/2006/main">
  <p:tag name="KSO_WM_TEMPLATE_SUBCATEGORY" val="29"/>
  <p:tag name="KSO_WM_TEMPLATE_MASTER_TYPE" val="0"/>
  <p:tag name="KSO_WM_TEMPLATE_COLOR_TYPE" val="0"/>
  <p:tag name="KSO_WM_TAG_VERSION" val="1.0"/>
  <p:tag name="KSO_WM_BEAUTIFY_FLAG" val="#wm#"/>
  <p:tag name="KSO_WM_TEMPLATE_CATEGORY" val="custom"/>
  <p:tag name="KSO_WM_TEMPLATE_INDEX" val="20230280"/>
  <p:tag name="KSO_WM_SPECIAL_SOURCE" val="bdnull"/>
  <p:tag name="KSO_WM_TEMPLATE_THUMBS_INDEX" val="1、9"/>
</p:tagLst>
</file>

<file path=ppt/tags/tag98.xml><?xml version="1.0" encoding="utf-8"?>
<p:tagLst xmlns:p="http://schemas.openxmlformats.org/presentationml/2006/main">
  <p:tag name="KSO_WM_UNIT_SUBTYPE" val="b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30280_1*f*1"/>
  <p:tag name="KSO_WM_TEMPLATE_CATEGORY" val="custom"/>
  <p:tag name="KSO_WM_TEMPLATE_INDEX" val="20230280"/>
  <p:tag name="KSO_WM_UNIT_LAYERLEVEL" val="1"/>
  <p:tag name="KSO_WM_TAG_VERSION" val="1.0"/>
  <p:tag name="KSO_WM_BEAUTIFY_FLAG" val="#wm#"/>
  <p:tag name="KSO_WM_UNIT_CONTENT_GROUP_TYPE" val="contentchip"/>
  <p:tag name="KSO_WM_UNIT_PRESET_TEXT" val="汇报人：WPS"/>
</p:tagLst>
</file>

<file path=ppt/tags/tag9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30280_1*b*1"/>
  <p:tag name="KSO_WM_TEMPLATE_CATEGORY" val="custom"/>
  <p:tag name="KSO_WM_TEMPLATE_INDEX" val="20230280"/>
  <p:tag name="KSO_WM_UNIT_LAYERLEVEL" val="1"/>
  <p:tag name="KSO_WM_TAG_VERSION" val="1.0"/>
  <p:tag name="KSO_WM_BEAUTIFY_FLAG" val="#wm#"/>
  <p:tag name="KSO_WM_UNIT_CONTENT_GROUP_TYPE" val="contentchip"/>
  <p:tag name="KSO_WM_UNIT_PRESET_TEXT" val="单击此处添加副标题"/>
</p:tagLst>
</file>

<file path=ppt/theme/theme1.xml><?xml version="1.0" encoding="utf-8"?>
<a:theme xmlns:a="http://schemas.openxmlformats.org/drawingml/2006/main" name="Office 主题">
  <a:themeElements>
    <a:clrScheme name="自定义 116">
      <a:dk1>
        <a:srgbClr val="000000"/>
      </a:dk1>
      <a:lt1>
        <a:srgbClr val="FFFFFF"/>
      </a:lt1>
      <a:dk2>
        <a:srgbClr val="1F4A2C"/>
      </a:dk2>
      <a:lt2>
        <a:srgbClr val="F1F9F3"/>
      </a:lt2>
      <a:accent1>
        <a:srgbClr val="80B0B2"/>
      </a:accent1>
      <a:accent2>
        <a:srgbClr val="789FB8"/>
      </a:accent2>
      <a:accent3>
        <a:srgbClr val="6F8EBE"/>
      </a:accent3>
      <a:accent4>
        <a:srgbClr val="9FC597"/>
      </a:accent4>
      <a:accent5>
        <a:srgbClr val="94B77F"/>
      </a:accent5>
      <a:accent6>
        <a:srgbClr val="7EA560"/>
      </a:accent6>
      <a:hlink>
        <a:srgbClr val="0563C1"/>
      </a:hlink>
      <a:folHlink>
        <a:srgbClr val="954D72"/>
      </a:folHlink>
    </a:clrScheme>
    <a:fontScheme name="自定义 47">
      <a:majorFont>
        <a:latin typeface="汉仪书宋二简"/>
        <a:ea typeface="汉仪书宋二简"/>
        <a:cs typeface=""/>
      </a:majorFont>
      <a:minorFont>
        <a:latin typeface="MiSans Normal"/>
        <a:ea typeface="MiSans Norm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</Words>
  <Application>WPS 演示</Application>
  <PresentationFormat>宽屏</PresentationFormat>
  <Paragraphs>6</Paragraphs>
  <Slides>28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37</vt:i4>
      </vt:variant>
      <vt:variant>
        <vt:lpstr>幻灯片标题</vt:lpstr>
      </vt:variant>
      <vt:variant>
        <vt:i4>28</vt:i4>
      </vt:variant>
    </vt:vector>
  </HeadingPairs>
  <TitlesOfParts>
    <vt:vector size="75" baseType="lpstr">
      <vt:lpstr>Arial</vt:lpstr>
      <vt:lpstr>宋体</vt:lpstr>
      <vt:lpstr>Wingdings</vt:lpstr>
      <vt:lpstr>MiSans Normal</vt:lpstr>
      <vt:lpstr>Wingdings</vt:lpstr>
      <vt:lpstr>汉仪书宋二简</vt:lpstr>
      <vt:lpstr>微软雅黑</vt:lpstr>
      <vt:lpstr>Arial Unicode MS</vt:lpstr>
      <vt:lpstr>Calibri</vt:lpstr>
      <vt:lpstr>Office 主题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感谢观看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南通精博江海名师（客服）</cp:lastModifiedBy>
  <cp:revision>72</cp:revision>
  <dcterms:created xsi:type="dcterms:W3CDTF">2023-08-09T12:44:00Z</dcterms:created>
  <dcterms:modified xsi:type="dcterms:W3CDTF">2025-04-12T06:11:53Z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2052-12.1.0.20784</vt:lpwstr>
  </property>
</Properties>
</file>