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7" r:id="rId6"/>
    <p:sldId id="346" r:id="rId7"/>
    <p:sldId id="347" r:id="rId8"/>
    <p:sldId id="349" r:id="rId9"/>
    <p:sldId id="350" r:id="rId10"/>
    <p:sldId id="351" r:id="rId11"/>
    <p:sldId id="353" r:id="rId12"/>
    <p:sldId id="396" r:id="rId13"/>
    <p:sldId id="397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352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9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8.xml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8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圆的方程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10" y="161925"/>
          <a:ext cx="11163935" cy="54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810" y="161925"/>
                        <a:ext cx="11163935" cy="54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86715"/>
          <a:ext cx="11163935" cy="591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86715"/>
                        <a:ext cx="11163935" cy="591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60" y="299720"/>
          <a:ext cx="11282680" cy="299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660" y="299720"/>
                        <a:ext cx="11282680" cy="299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-51435"/>
          <a:ext cx="11348720" cy="727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-51435"/>
                        <a:ext cx="11348720" cy="727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508635"/>
          <a:ext cx="10712450" cy="307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508635"/>
                        <a:ext cx="10712450" cy="307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337820"/>
          <a:ext cx="10712450" cy="526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337820"/>
                        <a:ext cx="10712450" cy="526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875" y="146050"/>
          <a:ext cx="10920095" cy="454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" y="146050"/>
                        <a:ext cx="10920095" cy="454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8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55" y="3589020"/>
            <a:ext cx="2536825" cy="2329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515" y="394970"/>
          <a:ext cx="1099121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515" y="394970"/>
                        <a:ext cx="10991215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515" y="1705611"/>
          <a:ext cx="10991215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524125" progId="Word.Document.8">
                  <p:embed/>
                </p:oleObj>
              </mc:Choice>
              <mc:Fallback>
                <p:oleObj name="" r:id="rId3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515" y="1705611"/>
                        <a:ext cx="10991215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60680"/>
          <a:ext cx="11271250" cy="38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360680"/>
                        <a:ext cx="11271250" cy="385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526098"/>
          <a:ext cx="11139805" cy="449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526098"/>
                        <a:ext cx="11139805" cy="449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327343"/>
          <a:ext cx="11522075" cy="484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219325" progId="Word.Document.12">
                  <p:embed/>
                </p:oleObj>
              </mc:Choice>
              <mc:Fallback>
                <p:oleObj name="" r:id="rId1" imgW="5286375" imgH="22193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327343"/>
                        <a:ext cx="11522075" cy="484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58365" y="34286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定点</a:t>
            </a:r>
            <a:endParaRPr lang="zh-CN" altLang="en-US" sz="2400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20310" y="34642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定长</a:t>
            </a:r>
            <a:endParaRPr lang="zh-CN" altLang="en-US" sz="2400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755" y="411765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圆心</a:t>
            </a:r>
            <a:endParaRPr lang="zh-CN" altLang="en-US" sz="2400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0015" y="411765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半径</a:t>
            </a:r>
            <a:endParaRPr lang="zh-CN" altLang="en-US" sz="2400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2" grpId="1"/>
      <p:bldP spid="4" grpId="1"/>
      <p:bldP spid="5" grpId="1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36868"/>
          <a:ext cx="11118215" cy="566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336868"/>
                        <a:ext cx="11118215" cy="566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07645"/>
          <a:ext cx="11405870" cy="303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07645"/>
                        <a:ext cx="11405870" cy="303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77788"/>
          <a:ext cx="11405870" cy="71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77788"/>
                        <a:ext cx="11405870" cy="711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25" y="2705100"/>
            <a:ext cx="1671320" cy="203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235903"/>
          <a:ext cx="11365865" cy="174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235903"/>
                        <a:ext cx="11365865" cy="174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1683385"/>
          <a:ext cx="1136586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83385"/>
                        <a:ext cx="11365865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518795"/>
          <a:ext cx="11273790" cy="477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518795"/>
                        <a:ext cx="11273790" cy="477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412750"/>
          <a:ext cx="11216005" cy="434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412750"/>
                        <a:ext cx="11216005" cy="434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480060"/>
          <a:ext cx="11315065" cy="44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480060"/>
                        <a:ext cx="11315065" cy="442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570" y="1576388"/>
          <a:ext cx="10789920" cy="300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24475" imgH="1476375" progId="Word.Document.8">
                  <p:embed/>
                </p:oleObj>
              </mc:Choice>
              <mc:Fallback>
                <p:oleObj name="" r:id="rId1" imgW="53244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570" y="1576388"/>
                        <a:ext cx="10789920" cy="300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150" y="299403"/>
          <a:ext cx="10712450" cy="162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0100" progId="Word.Document.8">
                  <p:embed/>
                </p:oleObj>
              </mc:Choice>
              <mc:Fallback>
                <p:oleObj name="" r:id="rId1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0" y="299403"/>
                        <a:ext cx="10712450" cy="162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150" y="1989138"/>
          <a:ext cx="10789920" cy="333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324475" imgH="1638300" progId="Word.Document.8">
                  <p:embed/>
                </p:oleObj>
              </mc:Choice>
              <mc:Fallback>
                <p:oleObj name="" r:id="rId3" imgW="5324475" imgH="1638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1989138"/>
                        <a:ext cx="10789920" cy="333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50203"/>
          <a:ext cx="1071245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350203"/>
                        <a:ext cx="10712450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280670"/>
          <a:ext cx="11084560" cy="67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9925" progId="Word.Document.8">
                  <p:embed/>
                </p:oleObj>
              </mc:Choice>
              <mc:Fallback>
                <p:oleObj name="" r:id="rId1" imgW="5286375" imgH="3209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80670"/>
                        <a:ext cx="11084560" cy="673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24090" y="8321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0) 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5110" y="14703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0) 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25385" y="147859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5617845" y="3734435"/>
          <a:ext cx="141160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62000" imgH="431800" progId="Equation.KSEE3">
                  <p:embed/>
                </p:oleObj>
              </mc:Choice>
              <mc:Fallback>
                <p:oleObj name="" r:id="rId3" imgW="7620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7845" y="3734435"/>
                        <a:ext cx="141160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8219440" y="3666490"/>
          <a:ext cx="192214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016000" imgH="444500" progId="Equation.KSEE3">
                  <p:embed/>
                </p:oleObj>
              </mc:Choice>
              <mc:Fallback>
                <p:oleObj name="" r:id="rId5" imgW="1016000" imgH="4445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9440" y="3666490"/>
                        <a:ext cx="192214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6230620" y="4904740"/>
          <a:ext cx="157353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762000" imgH="431800" progId="Equation.KSEE3">
                  <p:embed/>
                </p:oleObj>
              </mc:Choice>
              <mc:Fallback>
                <p:oleObj name="" r:id="rId7" imgW="762000" imgH="4318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0620" y="4904740"/>
                        <a:ext cx="157353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-214748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6" grpId="1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415" y="131128"/>
          <a:ext cx="11254105" cy="659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415" y="131128"/>
                        <a:ext cx="11254105" cy="659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333375"/>
          <a:ext cx="10712450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333375"/>
                        <a:ext cx="10712450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355" y="1382713"/>
          <a:ext cx="10712450" cy="608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990850" progId="Word.Document.8">
                  <p:embed/>
                </p:oleObj>
              </mc:Choice>
              <mc:Fallback>
                <p:oleObj name="" r:id="rId3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" y="1382713"/>
                        <a:ext cx="10712450" cy="608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116205"/>
          <a:ext cx="1071245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116205"/>
                        <a:ext cx="10712450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836930"/>
          <a:ext cx="10712450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3086100" progId="Word.Document.8">
                  <p:embed/>
                </p:oleObj>
              </mc:Choice>
              <mc:Fallback>
                <p:oleObj name="" r:id="rId3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" y="836930"/>
                        <a:ext cx="10712450" cy="62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513080"/>
          <a:ext cx="1071245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513080"/>
                        <a:ext cx="1071245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88938"/>
          <a:ext cx="1071245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388938"/>
                        <a:ext cx="1071245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619501"/>
          <a:ext cx="107124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90675" progId="Word.Document.8">
                  <p:embed/>
                </p:oleObj>
              </mc:Choice>
              <mc:Fallback>
                <p:oleObj name="" r:id="rId3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60" y="3619501"/>
                        <a:ext cx="1071245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90195"/>
          <a:ext cx="1119441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290195"/>
                        <a:ext cx="1119441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3" name="图片 1" descr="@@@263fe9f0-eaf8-46a0-883c-553729a1713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76015" y="2480945"/>
            <a:ext cx="3114675" cy="2396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77190"/>
          <a:ext cx="107124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377190"/>
                        <a:ext cx="107124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400685"/>
          <a:ext cx="1120584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400685"/>
                        <a:ext cx="1120584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180658"/>
          <a:ext cx="11205845" cy="551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180658"/>
                        <a:ext cx="11205845" cy="551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7" name="图片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95" y="1758950"/>
            <a:ext cx="2176780" cy="1948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480378"/>
          <a:ext cx="11205845" cy="403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480378"/>
                        <a:ext cx="11205845" cy="403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4" name="图片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310" y="1302385"/>
            <a:ext cx="2312035" cy="207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289878"/>
          <a:ext cx="11102975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289878"/>
                        <a:ext cx="11102975" cy="496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16345" y="72421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961765" y="31029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375910" y="308641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=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 </a:t>
            </a:r>
            <a:endParaRPr lang="en-US" altLang="zh-CN" sz="2400" i="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961765" y="363950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&gt;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375910" y="363950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 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&gt;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i="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961765" y="41760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&lt;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5480685" y="404209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400300" algn="l"/>
                <a:tab pos="3429000" algn="l"/>
              </a:tabLs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i="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 </a:t>
            </a: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&lt;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i="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i="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4" grpId="1"/>
      <p:bldP spid="5" grpId="1"/>
      <p:bldP spid="6" grpId="0"/>
      <p:bldP spid="7" grpId="0"/>
      <p:bldP spid="6" grpId="1"/>
      <p:bldP spid="7" grpId="1"/>
      <p:bldP spid="8" grpId="0"/>
      <p:bldP spid="9" grpId="0"/>
      <p:bldP spid="8" grpId="1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6865"/>
          <a:ext cx="11100435" cy="531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6865"/>
                        <a:ext cx="11100435" cy="531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81335" y="169005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27416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en-US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210" y="40706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99775" y="473741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210" y="374333"/>
          <a:ext cx="11184255" cy="234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210" y="374333"/>
                        <a:ext cx="11184255" cy="234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210" y="2570481"/>
          <a:ext cx="11184255" cy="171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10" y="2570481"/>
                        <a:ext cx="11184255" cy="171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324485"/>
          <a:ext cx="11057255" cy="397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324485"/>
                        <a:ext cx="11057255" cy="3977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401320"/>
          <a:ext cx="10712450" cy="526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35" y="401320"/>
                        <a:ext cx="10712450" cy="526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89255"/>
          <a:ext cx="1116393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89255"/>
                        <a:ext cx="11163935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1484630"/>
          <a:ext cx="11163935" cy="209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1484630"/>
                        <a:ext cx="11163935" cy="209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2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3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4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5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6.xml><?xml version="1.0" encoding="utf-8"?>
<p:tagLst xmlns:p="http://schemas.openxmlformats.org/presentationml/2006/main">
  <p:tag name="KSO_WM_DIAGRAM_VIRTUALLY_FRAME" val="{&quot;height&quot;:126.04999389648438,&quot;left&quot;:311.95,&quot;top&quot;:243.02500610351564,&quot;width&quot;:519.6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8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9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42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40</vt:i4>
      </vt:variant>
    </vt:vector>
  </HeadingPairs>
  <TitlesOfParts>
    <vt:vector size="100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85</cp:revision>
  <dcterms:created xsi:type="dcterms:W3CDTF">2023-08-09T12:44:00Z</dcterms:created>
  <dcterms:modified xsi:type="dcterms:W3CDTF">2025-04-08T09:50:08Z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