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00" r:id="rId9"/>
    <p:sldId id="441" r:id="rId10"/>
    <p:sldId id="442" r:id="rId11"/>
    <p:sldId id="401" r:id="rId12"/>
    <p:sldId id="443" r:id="rId13"/>
    <p:sldId id="404" r:id="rId14"/>
    <p:sldId id="415" r:id="rId15"/>
    <p:sldId id="405" r:id="rId16"/>
    <p:sldId id="427" r:id="rId17"/>
    <p:sldId id="406" r:id="rId18"/>
    <p:sldId id="428" r:id="rId19"/>
    <p:sldId id="410" r:id="rId20"/>
    <p:sldId id="411" r:id="rId21"/>
    <p:sldId id="437" r:id="rId22"/>
    <p:sldId id="412" r:id="rId23"/>
    <p:sldId id="438" r:id="rId24"/>
    <p:sldId id="439" r:id="rId25"/>
    <p:sldId id="417" r:id="rId26"/>
    <p:sldId id="418" r:id="rId27"/>
    <p:sldId id="440" r:id="rId28"/>
    <p:sldId id="419" r:id="rId29"/>
    <p:sldId id="420" r:id="rId30"/>
    <p:sldId id="432" r:id="rId31"/>
    <p:sldId id="433" r:id="rId32"/>
    <p:sldId id="444" r:id="rId33"/>
    <p:sldId id="352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0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5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4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5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6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8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</a:t>
            </a:r>
            <a:r>
              <a:rPr lang="zh-CN" altLang="en-US" sz="3200"/>
              <a:t>课时</a:t>
            </a:r>
            <a:r>
              <a:rPr lang="en-US" altLang="zh-CN" sz="3200"/>
              <a:t>3  </a:t>
            </a:r>
            <a:r>
              <a:rPr lang="zh-CN" altLang="en-US" sz="3200"/>
              <a:t>圆的方程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第八章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68325"/>
          <a:ext cx="11163935" cy="445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68325"/>
                        <a:ext cx="11163935" cy="4452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85" y="4431030"/>
            <a:ext cx="2078355" cy="195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6813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6813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511426"/>
          <a:ext cx="11163935" cy="2650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247775" progId="Word.Document.8">
                  <p:embed/>
                </p:oleObj>
              </mc:Choice>
              <mc:Fallback>
                <p:oleObj name="" r:id="rId3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511426"/>
                        <a:ext cx="11163935" cy="2650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14083"/>
          <a:ext cx="11163935" cy="5683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76525" progId="Word.Document.8">
                  <p:embed/>
                </p:oleObj>
              </mc:Choice>
              <mc:Fallback>
                <p:oleObj name="" r:id="rId1" imgW="5286375" imgH="2676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14083"/>
                        <a:ext cx="11163935" cy="5683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47863"/>
          <a:ext cx="11163935" cy="2836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33500" progId="Word.Document.8">
                  <p:embed/>
                </p:oleObj>
              </mc:Choice>
              <mc:Fallback>
                <p:oleObj name="" r:id="rId1" imgW="5286375" imgH="1333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47863"/>
                        <a:ext cx="11163935" cy="2836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86890"/>
          <a:ext cx="11163935" cy="322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86890"/>
                        <a:ext cx="11163935" cy="3220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84655"/>
          <a:ext cx="11163935" cy="322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84655"/>
                        <a:ext cx="11163935" cy="3220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33170"/>
          <a:ext cx="11163935" cy="498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43150" progId="Word.Document.8">
                  <p:embed/>
                </p:oleObj>
              </mc:Choice>
              <mc:Fallback>
                <p:oleObj name="" r:id="rId1" imgW="5286375" imgH="2343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33170"/>
                        <a:ext cx="11163935" cy="4982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2337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2337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40723"/>
          <a:ext cx="11163935" cy="180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47725" progId="Word.Document.8">
                  <p:embed/>
                </p:oleObj>
              </mc:Choice>
              <mc:Fallback>
                <p:oleObj name="" r:id="rId3" imgW="5286375" imgH="847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240723"/>
                        <a:ext cx="11163935" cy="1804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527936"/>
          <a:ext cx="11163935" cy="93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438150" progId="Word.Document.8">
                  <p:embed/>
                </p:oleObj>
              </mc:Choice>
              <mc:Fallback>
                <p:oleObj name="" r:id="rId5" imgW="5286375" imgH="438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527936"/>
                        <a:ext cx="11163935" cy="932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30693"/>
          <a:ext cx="11163935" cy="188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30693"/>
                        <a:ext cx="11163935" cy="1885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60843"/>
          <a:ext cx="11163935" cy="409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924050" progId="Word.Document.8">
                  <p:embed/>
                </p:oleObj>
              </mc:Choice>
              <mc:Fallback>
                <p:oleObj name="" r:id="rId1" imgW="5286375" imgH="1924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60843"/>
                        <a:ext cx="11163935" cy="4095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5954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5954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03451"/>
          <a:ext cx="11163935" cy="210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03451"/>
                        <a:ext cx="11163935" cy="210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343" y="3883661"/>
          <a:ext cx="11164570" cy="171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809625" progId="Word.Document.8">
                  <p:embed/>
                </p:oleObj>
              </mc:Choice>
              <mc:Fallback>
                <p:oleObj name="" r:id="rId5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343" y="3883661"/>
                        <a:ext cx="11164570" cy="1719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84388"/>
          <a:ext cx="11163935" cy="188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84388"/>
                        <a:ext cx="11163935" cy="1885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35940"/>
          <a:ext cx="11163935" cy="608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857500" progId="Word.Document.8">
                  <p:embed/>
                </p:oleObj>
              </mc:Choice>
              <mc:Fallback>
                <p:oleObj name="" r:id="rId1" imgW="5286375" imgH="2857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35940"/>
                        <a:ext cx="11163935" cy="608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27238"/>
          <a:ext cx="11163935" cy="2494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171575" progId="Word.Document.8">
                  <p:embed/>
                </p:oleObj>
              </mc:Choice>
              <mc:Fallback>
                <p:oleObj name="" r:id="rId1" imgW="5286375" imgH="1171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27238"/>
                        <a:ext cx="11163935" cy="2494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1159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1159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92033"/>
          <a:ext cx="11163935" cy="287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352550" progId="Word.Document.8">
                  <p:embed/>
                </p:oleObj>
              </mc:Choice>
              <mc:Fallback>
                <p:oleObj name="" r:id="rId3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92033"/>
                        <a:ext cx="11163935" cy="287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72628"/>
          <a:ext cx="11163935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457325" progId="Word.Document.8">
                  <p:embed/>
                </p:oleObj>
              </mc:Choice>
              <mc:Fallback>
                <p:oleObj name="" r:id="rId1" imgW="5286375" imgH="1457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72628"/>
                        <a:ext cx="11163935" cy="309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15390"/>
          <a:ext cx="11163935" cy="432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38350" progId="Word.Document.8">
                  <p:embed/>
                </p:oleObj>
              </mc:Choice>
              <mc:Fallback>
                <p:oleObj name="" r:id="rId1" imgW="5286375" imgH="2038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15390"/>
                        <a:ext cx="11163935" cy="4329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29983"/>
          <a:ext cx="11163935" cy="297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29983"/>
                        <a:ext cx="11163935" cy="297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375" y="3717925"/>
            <a:ext cx="2049145" cy="24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26783"/>
          <a:ext cx="11163935" cy="520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47925" progId="Word.Document.8">
                  <p:embed/>
                </p:oleObj>
              </mc:Choice>
              <mc:Fallback>
                <p:oleObj name="" r:id="rId1" imgW="5286375" imgH="2447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26783"/>
                        <a:ext cx="11163935" cy="5200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30923"/>
          <a:ext cx="11163935" cy="487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30923"/>
                        <a:ext cx="11163935" cy="4876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06793"/>
          <a:ext cx="11163935" cy="465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06793"/>
                        <a:ext cx="11163935" cy="4656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53845"/>
          <a:ext cx="11163935" cy="195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23925" progId="Word.Document.8">
                  <p:embed/>
                </p:oleObj>
              </mc:Choice>
              <mc:Fallback>
                <p:oleObj name="" r:id="rId1" imgW="5286375" imgH="923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53845"/>
                        <a:ext cx="11163935" cy="1959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58491"/>
          <a:ext cx="1116393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158491"/>
                        <a:ext cx="11163935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76020"/>
          <a:ext cx="11163935" cy="487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76020"/>
                        <a:ext cx="11163935" cy="4879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77888"/>
          <a:ext cx="11163935" cy="287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52550" progId="Word.Document.8">
                  <p:embed/>
                </p:oleObj>
              </mc:Choice>
              <mc:Fallback>
                <p:oleObj name="" r:id="rId1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77888"/>
                        <a:ext cx="11163935" cy="287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47696"/>
          <a:ext cx="11163935" cy="3399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00200" progId="Word.Document.8">
                  <p:embed/>
                </p:oleObj>
              </mc:Choice>
              <mc:Fallback>
                <p:oleObj name="" r:id="rId3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147696"/>
                        <a:ext cx="11163935" cy="3399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70305"/>
          <a:ext cx="11163935" cy="224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70305"/>
                        <a:ext cx="11163935" cy="2244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442971"/>
          <a:ext cx="11163935" cy="277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442971"/>
                        <a:ext cx="11163935" cy="2773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93926"/>
          <a:ext cx="1116393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71525" progId="Word.Document.8">
                  <p:embed/>
                </p:oleObj>
              </mc:Choice>
              <mc:Fallback>
                <p:oleObj name="" r:id="rId1" imgW="5286375" imgH="771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93926"/>
                        <a:ext cx="11163935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33768"/>
          <a:ext cx="11163935" cy="487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33768"/>
                        <a:ext cx="11163935" cy="4874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04988"/>
          <a:ext cx="11163935" cy="214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04988"/>
                        <a:ext cx="11163935" cy="2144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97050"/>
          <a:ext cx="11163935" cy="342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9725" progId="Word.Document.8">
                  <p:embed/>
                </p:oleObj>
              </mc:Choice>
              <mc:Fallback>
                <p:oleObj name="" r:id="rId1" imgW="5286375" imgH="1609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97050"/>
                        <a:ext cx="11163935" cy="3420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演示</Application>
  <PresentationFormat>宽屏</PresentationFormat>
  <Paragraphs>6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38</vt:i4>
      </vt:variant>
      <vt:variant>
        <vt:lpstr>幻灯片标题</vt:lpstr>
      </vt:variant>
      <vt:variant>
        <vt:i4>31</vt:i4>
      </vt:variant>
    </vt:vector>
  </HeadingPairs>
  <TitlesOfParts>
    <vt:vector size="79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73</cp:revision>
  <dcterms:created xsi:type="dcterms:W3CDTF">2023-08-09T12:44:00Z</dcterms:created>
  <dcterms:modified xsi:type="dcterms:W3CDTF">2025-04-12T06:19:58Z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