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97" r:id="rId6"/>
    <p:sldId id="346" r:id="rId7"/>
    <p:sldId id="347" r:id="rId8"/>
    <p:sldId id="349" r:id="rId9"/>
    <p:sldId id="350" r:id="rId10"/>
    <p:sldId id="351" r:id="rId11"/>
    <p:sldId id="353" r:id="rId12"/>
    <p:sldId id="396" r:id="rId13"/>
    <p:sldId id="397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8" r:id="rId43"/>
    <p:sldId id="409" r:id="rId44"/>
    <p:sldId id="410" r:id="rId45"/>
    <p:sldId id="411" r:id="rId46"/>
    <p:sldId id="352" r:id="rId47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0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3.bin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2.png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4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8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0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1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5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57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8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7.emf"/><Relationship Id="rId1" Type="http://schemas.openxmlformats.org/officeDocument/2006/relationships/oleObject" Target="../embeddings/oleObject58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0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0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直线与圆、圆与圆的位置关系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58669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810" y="301308"/>
          <a:ext cx="11163935" cy="233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810" y="301308"/>
                        <a:ext cx="11163935" cy="233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810" y="2506981"/>
          <a:ext cx="11163935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810" y="2506981"/>
                        <a:ext cx="11163935" cy="401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598488"/>
          <a:ext cx="11163935" cy="548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" y="598488"/>
                        <a:ext cx="11163935" cy="548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915" y="427673"/>
          <a:ext cx="11282680" cy="300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2915" y="427673"/>
                        <a:ext cx="11282680" cy="300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915" y="464503"/>
          <a:ext cx="1134872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" y="464503"/>
                        <a:ext cx="11348720" cy="174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963" y="2207896"/>
          <a:ext cx="11349355" cy="344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963" y="2207896"/>
                        <a:ext cx="11349355" cy="344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225" y="305118"/>
          <a:ext cx="10712450" cy="269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225" y="305118"/>
                        <a:ext cx="10712450" cy="269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790" y="2409826"/>
          <a:ext cx="1071245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466975" progId="Word.Document.8">
                  <p:embed/>
                </p:oleObj>
              </mc:Choice>
              <mc:Fallback>
                <p:oleObj name="" r:id="rId3" imgW="5286375" imgH="2466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790" y="2409826"/>
                        <a:ext cx="10712450" cy="501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270828"/>
          <a:ext cx="1071245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270828"/>
                        <a:ext cx="1071245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2922588"/>
          <a:ext cx="10712450" cy="30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185" y="2922588"/>
                        <a:ext cx="10712450" cy="306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875" y="1123950"/>
          <a:ext cx="10920095" cy="258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875" y="1123950"/>
                        <a:ext cx="10920095" cy="2588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840" y="348298"/>
          <a:ext cx="10991215" cy="276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7840" y="348298"/>
                        <a:ext cx="10991215" cy="276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515" y="2738756"/>
          <a:ext cx="10991215" cy="320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33525" progId="Word.Document.8">
                  <p:embed/>
                </p:oleObj>
              </mc:Choice>
              <mc:Fallback>
                <p:oleObj name="" r:id="rId3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515" y="2738756"/>
                        <a:ext cx="10991215" cy="320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300990"/>
          <a:ext cx="11271250" cy="159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42950" progId="Word.Document.8">
                  <p:embed/>
                </p:oleObj>
              </mc:Choice>
              <mc:Fallback>
                <p:oleObj name="" r:id="rId1" imgW="5286375" imgH="742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300990"/>
                        <a:ext cx="11271250" cy="159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375" y="1313180"/>
          <a:ext cx="11271250" cy="585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733675" progId="Word.Document.8">
                  <p:embed/>
                </p:oleObj>
              </mc:Choice>
              <mc:Fallback>
                <p:oleObj name="" r:id="rId3" imgW="5286375" imgH="2733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75" y="1313180"/>
                        <a:ext cx="11271250" cy="585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1" name="图片 1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660" y="3182620"/>
            <a:ext cx="2305685" cy="2305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340995"/>
          <a:ext cx="11139805" cy="273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95400" progId="Word.Document.8">
                  <p:embed/>
                </p:oleObj>
              </mc:Choice>
              <mc:Fallback>
                <p:oleObj name="" r:id="rId1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340995"/>
                        <a:ext cx="11139805" cy="273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2961958"/>
          <a:ext cx="11139805" cy="3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28775" progId="Word.Document.8">
                  <p:embed/>
                </p:oleObj>
              </mc:Choice>
              <mc:Fallback>
                <p:oleObj name="" r:id="rId3" imgW="5286375" imgH="1628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2961958"/>
                        <a:ext cx="11139805" cy="344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591820"/>
          <a:ext cx="11522075" cy="305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400175" progId="Word.Document.12">
                  <p:embed/>
                </p:oleObj>
              </mc:Choice>
              <mc:Fallback>
                <p:oleObj name="" r:id="rId1" imgW="5286375" imgH="14001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591820"/>
                        <a:ext cx="11522075" cy="305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9570" y="366713"/>
          <a:ext cx="11118215" cy="186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570" y="366713"/>
                        <a:ext cx="11118215" cy="1869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9570" y="1588135"/>
          <a:ext cx="11118215" cy="504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570" y="1588135"/>
                        <a:ext cx="11118215" cy="5046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640715"/>
          <a:ext cx="1140587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0125" progId="Word.Document.8">
                  <p:embed/>
                </p:oleObj>
              </mc:Choice>
              <mc:Fallback>
                <p:oleObj name="" r:id="rId1" imgW="5286375" imgH="1000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640715"/>
                        <a:ext cx="11405870" cy="216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463550"/>
          <a:ext cx="1140587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463550"/>
                        <a:ext cx="11405870" cy="3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89" name="图片 475" descr="2401V55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24935" y="1078865"/>
            <a:ext cx="1914525" cy="1871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740728"/>
          <a:ext cx="11365865" cy="372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740728"/>
                        <a:ext cx="11365865" cy="372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970" y="233045"/>
          <a:ext cx="11273790" cy="299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970" y="233045"/>
                        <a:ext cx="11273790" cy="299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118745"/>
          <a:ext cx="11216005" cy="699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118745"/>
                        <a:ext cx="11216005" cy="699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297498"/>
          <a:ext cx="11315065" cy="300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297498"/>
                        <a:ext cx="11315065" cy="300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3" y="2985453"/>
          <a:ext cx="11315700" cy="32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833" y="2985453"/>
                        <a:ext cx="11315700" cy="323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373" y="266700"/>
          <a:ext cx="1071308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7373" y="266700"/>
                        <a:ext cx="10713085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080" y="-29210"/>
          <a:ext cx="10712450" cy="747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676650" progId="Word.Document.8">
                  <p:embed/>
                </p:oleObj>
              </mc:Choice>
              <mc:Fallback>
                <p:oleObj name="" r:id="rId1" imgW="5286375" imgH="3676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080" y="-29210"/>
                        <a:ext cx="10712450" cy="7479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129223"/>
          <a:ext cx="10712450" cy="647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129223"/>
                        <a:ext cx="10712450" cy="647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040" y="514668"/>
          <a:ext cx="11523980" cy="495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95925" imgH="2362200" progId="Word.Document.8">
                  <p:embed/>
                </p:oleObj>
              </mc:Choice>
              <mc:Fallback>
                <p:oleObj name="" r:id="rId1" imgW="5495925" imgH="2362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" y="514668"/>
                        <a:ext cx="11523980" cy="4958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926840" y="382111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4020" y="382111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884410" y="382111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＞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98595" y="440848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＞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4020" y="44675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79025" y="44675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1" grpId="1"/>
      <p:bldP spid="12" grpId="1"/>
      <p:bldP spid="13" grpId="1"/>
      <p:bldP spid="14" grpId="0"/>
      <p:bldP spid="15" grpId="0"/>
      <p:bldP spid="16" grpId="0"/>
      <p:bldP spid="14" grpId="1"/>
      <p:bldP spid="15" grpId="1"/>
      <p:bldP spid="1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655" y="269558"/>
          <a:ext cx="11254105" cy="405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655" y="269558"/>
                        <a:ext cx="11254105" cy="405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166053"/>
          <a:ext cx="10712450" cy="406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166053"/>
                        <a:ext cx="10712450" cy="406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40" y="2757170"/>
            <a:ext cx="25019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254318"/>
          <a:ext cx="10712450" cy="135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254318"/>
                        <a:ext cx="10712450" cy="135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1276033"/>
          <a:ext cx="1071245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704975" progId="Word.Document.8">
                  <p:embed/>
                </p:oleObj>
              </mc:Choice>
              <mc:Fallback>
                <p:oleObj name="" r:id="rId3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680" y="1276033"/>
                        <a:ext cx="10712450" cy="347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1" name="图片 1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740" y="3866515"/>
            <a:ext cx="2324735" cy="2324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630238"/>
          <a:ext cx="10712450" cy="360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630238"/>
                        <a:ext cx="10712450" cy="360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267653"/>
          <a:ext cx="10712450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267653"/>
                        <a:ext cx="10712450" cy="486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90" y="94298"/>
          <a:ext cx="11194415" cy="593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" y="94298"/>
                        <a:ext cx="11194415" cy="593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20" y="4516755"/>
            <a:ext cx="2136775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230188"/>
          <a:ext cx="10712450" cy="366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230188"/>
                        <a:ext cx="10712450" cy="366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1" name="图片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70" y="2368550"/>
            <a:ext cx="2323465" cy="2386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" y="1060133"/>
          <a:ext cx="11205845" cy="29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695" y="1060133"/>
                        <a:ext cx="11205845" cy="298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339408"/>
          <a:ext cx="11205845" cy="210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339408"/>
                        <a:ext cx="11205845" cy="210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260" y="2065020"/>
          <a:ext cx="11205845" cy="426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260" y="2065020"/>
                        <a:ext cx="11205845" cy="426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30" y="257493"/>
          <a:ext cx="11205845" cy="273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230" y="257493"/>
                        <a:ext cx="11205845" cy="273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30" y="2810511"/>
          <a:ext cx="11205845" cy="269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266825" progId="Word.Document.8">
                  <p:embed/>
                </p:oleObj>
              </mc:Choice>
              <mc:Fallback>
                <p:oleObj name="" r:id="rId3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230" y="2810511"/>
                        <a:ext cx="11205845" cy="269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010" y="292735"/>
          <a:ext cx="11102975" cy="57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52725" progId="Word.Document.8">
                  <p:embed/>
                </p:oleObj>
              </mc:Choice>
              <mc:Fallback>
                <p:oleObj name="" r:id="rId1" imgW="5286375" imgH="2752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010" y="292735"/>
                        <a:ext cx="11102975" cy="578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80640" y="260508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＞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 </a:t>
            </a:r>
            <a:endParaRPr lang="en-US" altLang="zh-CN" sz="2400" baseline="-25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86320" y="26565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无解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80640" y="368776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baseline="-25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18960" y="368776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一组实数解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06320" y="4533583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1903095" algn="l"/>
              </a:tabLs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|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|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 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66255" y="471900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两组不同的实数解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0" grpId="1"/>
      <p:bldP spid="11" grpId="1"/>
      <p:bldP spid="19" grpId="0"/>
      <p:bldP spid="20" grpId="0"/>
      <p:bldP spid="19" grpId="1"/>
      <p:bldP spid="20" grpId="1"/>
      <p:bldP spid="22" grpId="0"/>
      <p:bldP spid="23" grpId="0"/>
      <p:bldP spid="22" grpId="1"/>
      <p:bldP spid="2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30" y="388938"/>
          <a:ext cx="11205845" cy="247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230" y="388938"/>
                        <a:ext cx="11205845" cy="2475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30" y="2461261"/>
          <a:ext cx="11205845" cy="529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486025" progId="Word.Document.8">
                  <p:embed/>
                </p:oleObj>
              </mc:Choice>
              <mc:Fallback>
                <p:oleObj name="" r:id="rId3" imgW="5286375" imgH="2486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230" y="2461261"/>
                        <a:ext cx="11205845" cy="529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" y="1176655"/>
          <a:ext cx="11205845" cy="210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695" y="1176655"/>
                        <a:ext cx="11205845" cy="210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90" y="65088"/>
          <a:ext cx="11205845" cy="255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" y="65088"/>
                        <a:ext cx="11205845" cy="255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90" y="1825308"/>
          <a:ext cx="11205845" cy="551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590800" progId="Word.Document.8">
                  <p:embed/>
                </p:oleObj>
              </mc:Choice>
              <mc:Fallback>
                <p:oleObj name="" r:id="rId3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190" y="1825308"/>
                        <a:ext cx="11205845" cy="551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0695" y="368300"/>
          <a:ext cx="1120584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695" y="368300"/>
                        <a:ext cx="1120584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615" y="1702118"/>
          <a:ext cx="11205845" cy="403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615" y="1702118"/>
                        <a:ext cx="11205845" cy="403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46075" y="2492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8440"/>
          <a:ext cx="11100435" cy="296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8440"/>
                        <a:ext cx="11100435" cy="296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244725" y="232060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|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|(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6400" y="232060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一组实数解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4725" y="326040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0≤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|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|(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 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8470" y="33467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无解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7" grpId="1"/>
      <p:bldP spid="8" grpId="1"/>
      <p:bldP spid="9" grpId="0"/>
      <p:bldP spid="10" grpId="0"/>
      <p:bldP spid="9" grpId="1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2740" y="415608"/>
          <a:ext cx="11184255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740" y="415608"/>
                        <a:ext cx="11184255" cy="478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499350" y="2562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baseline="30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1845" y="133254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baseline="30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1360" y="2560003"/>
          <a:ext cx="1118425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360" y="2560003"/>
                        <a:ext cx="1118425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6425" y="412337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baseline="30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0" grpId="0"/>
      <p:bldP spid="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" y="269558"/>
          <a:ext cx="11057255" cy="51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57450" progId="Word.Document.8">
                  <p:embed/>
                </p:oleObj>
              </mc:Choice>
              <mc:Fallback>
                <p:oleObj name="" r:id="rId1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330" y="269558"/>
                        <a:ext cx="11057255" cy="515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940" y="1304925"/>
          <a:ext cx="11057255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940" y="1304925"/>
                        <a:ext cx="11057255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789940" y="2385695"/>
          <a:ext cx="260096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587500" imgH="292100" progId="Equation.KSEE3">
                  <p:embed/>
                </p:oleObj>
              </mc:Choice>
              <mc:Fallback>
                <p:oleObj name="" r:id="rId5" imgW="1587500" imgH="2921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9940" y="2385695"/>
                        <a:ext cx="2600960" cy="478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50325" y="4143376"/>
          <a:ext cx="11057255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50325" y="4143376"/>
                        <a:ext cx="11057255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-214748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" y="710883"/>
          <a:ext cx="10712450" cy="464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86000" progId="Word.Document.8">
                  <p:embed/>
                </p:oleObj>
              </mc:Choice>
              <mc:Fallback>
                <p:oleObj name="" r:id="rId1" imgW="5286375" imgH="2286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335" y="710883"/>
                        <a:ext cx="10712450" cy="464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790" y="281305"/>
          <a:ext cx="11163935" cy="5243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76500" progId="Word.Document.8">
                  <p:embed/>
                </p:oleObj>
              </mc:Choice>
              <mc:Fallback>
                <p:oleObj name="" r:id="rId1" imgW="5286375" imgH="2476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1790" y="281305"/>
                        <a:ext cx="11163935" cy="5243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931525" y="159543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61040" y="22393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1040" y="34839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43590" y="45532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宽屏</PresentationFormat>
  <Paragraphs>52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61</vt:i4>
      </vt:variant>
      <vt:variant>
        <vt:lpstr>幻灯片标题</vt:lpstr>
      </vt:variant>
      <vt:variant>
        <vt:i4>44</vt:i4>
      </vt:variant>
    </vt:vector>
  </HeadingPairs>
  <TitlesOfParts>
    <vt:vector size="117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98</cp:revision>
  <dcterms:created xsi:type="dcterms:W3CDTF">2023-08-09T12:44:00Z</dcterms:created>
  <dcterms:modified xsi:type="dcterms:W3CDTF">2025-04-09T00:35:01Z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