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45" r:id="rId8"/>
    <p:sldId id="399" r:id="rId9"/>
    <p:sldId id="400" r:id="rId10"/>
    <p:sldId id="441" r:id="rId11"/>
    <p:sldId id="401" r:id="rId12"/>
    <p:sldId id="443" r:id="rId13"/>
    <p:sldId id="404" r:id="rId14"/>
    <p:sldId id="415" r:id="rId15"/>
    <p:sldId id="405" r:id="rId16"/>
    <p:sldId id="427" r:id="rId17"/>
    <p:sldId id="406" r:id="rId18"/>
    <p:sldId id="428" r:id="rId19"/>
    <p:sldId id="410" r:id="rId20"/>
    <p:sldId id="411" r:id="rId21"/>
    <p:sldId id="437" r:id="rId22"/>
    <p:sldId id="412" r:id="rId23"/>
    <p:sldId id="417" r:id="rId24"/>
    <p:sldId id="418" r:id="rId25"/>
    <p:sldId id="440" r:id="rId26"/>
    <p:sldId id="419" r:id="rId27"/>
    <p:sldId id="420" r:id="rId28"/>
    <p:sldId id="433" r:id="rId29"/>
    <p:sldId id="444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直线与圆、圆与圆的位置关系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2793"/>
          <a:ext cx="11163935" cy="57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2793"/>
                        <a:ext cx="11163935" cy="574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81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81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9501"/>
          <a:ext cx="11163935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49501"/>
                        <a:ext cx="11163935" cy="29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42478"/>
          <a:ext cx="1116393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42478"/>
                        <a:ext cx="1116393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8985"/>
          <a:ext cx="1116393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38985"/>
                        <a:ext cx="11163935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0660"/>
          <a:ext cx="11163935" cy="431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0660"/>
                        <a:ext cx="11163935" cy="431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7223"/>
          <a:ext cx="11163935" cy="277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7223"/>
                        <a:ext cx="11163935" cy="277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44195"/>
          <a:ext cx="11163935" cy="63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44195"/>
                        <a:ext cx="11163935" cy="636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39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39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40761"/>
          <a:ext cx="11163935" cy="192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40761"/>
                        <a:ext cx="11163935" cy="192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32648"/>
          <a:ext cx="11163935" cy="172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132648"/>
                        <a:ext cx="11163935" cy="172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23745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23745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1958"/>
          <a:ext cx="11163935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1958"/>
                        <a:ext cx="11163935" cy="614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954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5954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14576"/>
          <a:ext cx="11163935" cy="188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14576"/>
                        <a:ext cx="11163935" cy="188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885566"/>
          <a:ext cx="11164570" cy="21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90600" progId="Word.Document.8">
                  <p:embed/>
                </p:oleObj>
              </mc:Choice>
              <mc:Fallback>
                <p:oleObj name="" r:id="rId5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885566"/>
                        <a:ext cx="11164570" cy="210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3683"/>
          <a:ext cx="11163935" cy="1561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3683"/>
                        <a:ext cx="11163935" cy="1561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66403"/>
          <a:ext cx="11163935" cy="237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14425" progId="Word.Document.8">
                  <p:embed/>
                </p:oleObj>
              </mc:Choice>
              <mc:Fallback>
                <p:oleObj name="" r:id="rId3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66403"/>
                        <a:ext cx="11163935" cy="237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95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95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96198"/>
          <a:ext cx="11163935" cy="210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96198"/>
                        <a:ext cx="11163935" cy="210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0803"/>
          <a:ext cx="11163935" cy="412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43100" progId="Word.Document.8">
                  <p:embed/>
                </p:oleObj>
              </mc:Choice>
              <mc:Fallback>
                <p:oleObj name="" r:id="rId1" imgW="5286375" imgH="1943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0803"/>
                        <a:ext cx="11163935" cy="412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8263"/>
          <a:ext cx="11163935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8263"/>
                        <a:ext cx="11163935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6083"/>
          <a:ext cx="11163935" cy="360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6083"/>
                        <a:ext cx="11163935" cy="360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8178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8178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1453"/>
          <a:ext cx="11163935" cy="411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33575" progId="Word.Document.8">
                  <p:embed/>
                </p:oleObj>
              </mc:Choice>
              <mc:Fallback>
                <p:oleObj name="" r:id="rId1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1453"/>
                        <a:ext cx="11163935" cy="411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6020"/>
          <a:ext cx="11163935" cy="487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6020"/>
                        <a:ext cx="11163935" cy="487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8825"/>
          <a:ext cx="11163935" cy="424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8825"/>
                        <a:ext cx="11163935" cy="424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49154"/>
          <a:ext cx="11163935" cy="19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649154"/>
                        <a:ext cx="11163935" cy="192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4310"/>
          <a:ext cx="11163935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4310"/>
                        <a:ext cx="11163935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8948"/>
          <a:ext cx="11163935" cy="3441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8948"/>
                        <a:ext cx="11163935" cy="3441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7415"/>
          <a:ext cx="11163935" cy="276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7415"/>
                        <a:ext cx="11163935" cy="276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10891"/>
          <a:ext cx="11163935" cy="321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10891"/>
                        <a:ext cx="11163935" cy="321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53286"/>
          <a:ext cx="11163935" cy="171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53286"/>
                        <a:ext cx="11163935" cy="171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1943"/>
          <a:ext cx="11163935" cy="394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71943"/>
                        <a:ext cx="11163935" cy="3945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45018"/>
          <a:ext cx="11163935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45018"/>
                        <a:ext cx="11163935" cy="251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28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2025-04-12T06:28:08Z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