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12" r:id="rId6"/>
    <p:sldId id="297" r:id="rId7"/>
    <p:sldId id="346" r:id="rId8"/>
    <p:sldId id="347" r:id="rId9"/>
    <p:sldId id="349" r:id="rId10"/>
    <p:sldId id="350" r:id="rId11"/>
    <p:sldId id="351" r:id="rId12"/>
    <p:sldId id="353" r:id="rId13"/>
    <p:sldId id="396" r:id="rId14"/>
    <p:sldId id="397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8" r:id="rId44"/>
    <p:sldId id="409" r:id="rId45"/>
    <p:sldId id="410" r:id="rId46"/>
    <p:sldId id="352" r:id="rId47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0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image" Target="file:///C:\Users\&#20522;&#38108;\Desktop\2183C270.TIF" TargetMode="External"/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5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6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47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oleObject" Target="../embeddings/oleObject48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49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1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3.png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2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3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file:///C:\Documents%25252525252525252525252525252520and%25252525252525252525252525252520Settings\Administrator\Application%25252525252525252525252525252520Data\Microsoft\Word\KTYLS21-707.tif" TargetMode="Externa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椭圆的方程与性质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58669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790" y="427673"/>
          <a:ext cx="11163935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62225" progId="Word.Document.8">
                  <p:embed/>
                </p:oleObj>
              </mc:Choice>
              <mc:Fallback>
                <p:oleObj name="" r:id="rId1" imgW="5286375" imgH="2562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1790" y="427673"/>
                        <a:ext cx="11163935" cy="542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94430" y="26965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22460" y="159543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1040" y="32546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40290" y="381285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0830" y="456469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  <p:bldP spid="7" grpId="0"/>
      <p:bldP spid="7" grpId="1"/>
      <p:bldP spid="8" grpId="0"/>
      <p:bldP spid="8" grpId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810" y="269240"/>
          <a:ext cx="11163935" cy="338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810" y="269240"/>
                        <a:ext cx="11163935" cy="338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715" y="71755"/>
          <a:ext cx="11163935" cy="716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3715" y="71755"/>
                        <a:ext cx="11163935" cy="716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915" y="283528"/>
          <a:ext cx="11282680" cy="598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2915" y="283528"/>
                        <a:ext cx="11282680" cy="598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915" y="306388"/>
          <a:ext cx="11348720" cy="557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" y="306388"/>
                        <a:ext cx="11348720" cy="557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225" y="460693"/>
          <a:ext cx="10712450" cy="205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225" y="460693"/>
                        <a:ext cx="10712450" cy="205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109220"/>
          <a:ext cx="10712450" cy="708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86150" progId="Word.Document.8">
                  <p:embed/>
                </p:oleObj>
              </mc:Choice>
              <mc:Fallback>
                <p:oleObj name="" r:id="rId1" imgW="5286375" imgH="3486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109220"/>
                        <a:ext cx="10712450" cy="708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9" name="图片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15" y="1691005"/>
            <a:ext cx="2312035" cy="2312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875" y="461645"/>
          <a:ext cx="10920095" cy="391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85950" progId="Word.Document.8">
                  <p:embed/>
                </p:oleObj>
              </mc:Choice>
              <mc:Fallback>
                <p:oleObj name="" r:id="rId1" imgW="5286375" imgH="1885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875" y="461645"/>
                        <a:ext cx="10920095" cy="391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570" y="219075"/>
          <a:ext cx="10991215" cy="693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24225" progId="Word.Document.8">
                  <p:embed/>
                </p:oleObj>
              </mc:Choice>
              <mc:Fallback>
                <p:oleObj name="" r:id="rId1" imgW="5286375" imgH="3324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570" y="219075"/>
                        <a:ext cx="10991215" cy="693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127635"/>
          <a:ext cx="112712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127635"/>
                        <a:ext cx="11271250" cy="193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375" y="2064385"/>
          <a:ext cx="11271250" cy="363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75" y="2064385"/>
                        <a:ext cx="11271250" cy="363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716280"/>
          <a:ext cx="11522075" cy="280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85875" progId="Word.Document.12">
                  <p:embed/>
                </p:oleObj>
              </mc:Choice>
              <mc:Fallback>
                <p:oleObj name="" r:id="rId1" imgW="5286375" imgH="12858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716280"/>
                        <a:ext cx="11522075" cy="280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115570"/>
          <a:ext cx="11139805" cy="191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115570"/>
                        <a:ext cx="11139805" cy="191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390" y="1732280"/>
          <a:ext cx="1113980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228850" progId="Word.Document.8">
                  <p:embed/>
                </p:oleObj>
              </mc:Choice>
              <mc:Fallback>
                <p:oleObj name="" r:id="rId3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390" y="1732280"/>
                        <a:ext cx="11139805" cy="471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9" name="图片 1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230" y="1560195"/>
            <a:ext cx="2695575" cy="207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9570" y="875983"/>
          <a:ext cx="11118215" cy="271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570" y="875983"/>
                        <a:ext cx="11118215" cy="271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310515"/>
          <a:ext cx="11405870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310515"/>
                        <a:ext cx="11405870" cy="282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2869248"/>
          <a:ext cx="11405870" cy="346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065" y="2869248"/>
                        <a:ext cx="11405870" cy="346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273368"/>
          <a:ext cx="11405870" cy="2723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57300" progId="Word.Document.8">
                  <p:embed/>
                </p:oleObj>
              </mc:Choice>
              <mc:Fallback>
                <p:oleObj name="" r:id="rId1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273368"/>
                        <a:ext cx="11405870" cy="2723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995" y="347028"/>
          <a:ext cx="11405870" cy="604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995" y="347028"/>
                        <a:ext cx="11405870" cy="604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535" y="326708"/>
          <a:ext cx="11273790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535" y="326708"/>
                        <a:ext cx="11273790" cy="469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970" y="489903"/>
          <a:ext cx="11216005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970" y="489903"/>
                        <a:ext cx="11216005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411163"/>
          <a:ext cx="11315065" cy="364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411163"/>
                        <a:ext cx="11315065" cy="364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373" y="582295"/>
          <a:ext cx="10713085" cy="461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7373" y="582295"/>
                        <a:ext cx="10713085" cy="461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080" y="279718"/>
          <a:ext cx="10712450" cy="325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080" y="279718"/>
                        <a:ext cx="10712450" cy="325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080" y="3295016"/>
          <a:ext cx="10712450" cy="265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080" y="3295016"/>
                        <a:ext cx="10712450" cy="2655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436880"/>
          <a:ext cx="11522075" cy="507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324100" progId="Word.Document.12">
                  <p:embed/>
                </p:oleObj>
              </mc:Choice>
              <mc:Fallback>
                <p:oleObj name="" r:id="rId1" imgW="5286375" imgH="23241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436880"/>
                        <a:ext cx="11522075" cy="507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37630" y="15744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常数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0210" y="215677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焦点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4" grpId="1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214948"/>
          <a:ext cx="10712450" cy="364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214948"/>
                        <a:ext cx="10712450" cy="3644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1645" y="112078"/>
          <a:ext cx="10712450" cy="641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3152775" progId="Word.Document.8">
                  <p:embed/>
                </p:oleObj>
              </mc:Choice>
              <mc:Fallback>
                <p:oleObj name="" r:id="rId1" imgW="5286375" imgH="3152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645" y="112078"/>
                        <a:ext cx="10712450" cy="641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293" y="205423"/>
          <a:ext cx="10713085" cy="616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28950" progId="Word.Document.8">
                  <p:embed/>
                </p:oleObj>
              </mc:Choice>
              <mc:Fallback>
                <p:oleObj name="" r:id="rId1" imgW="5286375" imgH="3028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293" y="205423"/>
                        <a:ext cx="10713085" cy="616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4" name="图片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90" y="2687320"/>
            <a:ext cx="2781935" cy="2087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248286"/>
          <a:ext cx="10712450" cy="568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248286"/>
                        <a:ext cx="10712450" cy="568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3742850" name="图片 18" descr="2183C270.TIF"/>
          <p:cNvPicPr>
            <a:picLocks noChangeAspect="1"/>
          </p:cNvPicPr>
          <p:nvPr/>
        </p:nvPicPr>
        <p:blipFill>
          <a:blip r:embed="rId3" r:link="rId4"/>
          <a:srcRect/>
          <a:stretch>
            <a:fillRect/>
          </a:stretch>
        </p:blipFill>
        <p:spPr>
          <a:xfrm>
            <a:off x="3999865" y="1460500"/>
            <a:ext cx="2524760" cy="1901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610" y="274638"/>
          <a:ext cx="10712450" cy="285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" y="274638"/>
                        <a:ext cx="10712450" cy="285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285" y="2782253"/>
          <a:ext cx="10712450" cy="426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0" progId="Word.Document.8">
                  <p:embed/>
                </p:oleObj>
              </mc:Choice>
              <mc:Fallback>
                <p:oleObj name="" r:id="rId3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285" y="2782253"/>
                        <a:ext cx="10712450" cy="426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300" y="85408"/>
          <a:ext cx="10712450" cy="688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300" y="85408"/>
                        <a:ext cx="10712450" cy="688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90" y="43180"/>
          <a:ext cx="11194415" cy="603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38450" progId="Word.Document.8">
                  <p:embed/>
                </p:oleObj>
              </mc:Choice>
              <mc:Fallback>
                <p:oleObj name="" r:id="rId1" imgW="5286375" imgH="2838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" y="43180"/>
                        <a:ext cx="11194415" cy="603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5" name="图片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65" y="876300"/>
            <a:ext cx="2258060" cy="2164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263843"/>
          <a:ext cx="10712450" cy="508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263843"/>
                        <a:ext cx="10712450" cy="508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" y="283528"/>
          <a:ext cx="11205845" cy="29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695" y="283528"/>
                        <a:ext cx="11205845" cy="298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085" y="183198"/>
          <a:ext cx="11205845" cy="572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085" y="183198"/>
                        <a:ext cx="11205845" cy="572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6" name="图片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75" y="4213225"/>
            <a:ext cx="2271395" cy="2271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433" y="803593"/>
          <a:ext cx="11085195" cy="438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433" y="803593"/>
                        <a:ext cx="11085195" cy="438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30" y="321628"/>
          <a:ext cx="11205845" cy="210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230" y="321628"/>
                        <a:ext cx="11205845" cy="210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30" y="1571308"/>
          <a:ext cx="11205845" cy="622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924175" progId="Word.Document.8">
                  <p:embed/>
                </p:oleObj>
              </mc:Choice>
              <mc:Fallback>
                <p:oleObj name="" r:id="rId3" imgW="5286375" imgH="2924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230" y="1571308"/>
                        <a:ext cx="11205845" cy="622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30" y="94615"/>
          <a:ext cx="11205845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230" y="94615"/>
                        <a:ext cx="11205845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760" y="229553"/>
          <a:ext cx="11205845" cy="657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760" y="229553"/>
                        <a:ext cx="11205845" cy="657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7" name="图片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85" y="669925"/>
            <a:ext cx="2233295" cy="2233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90" y="380683"/>
          <a:ext cx="11205845" cy="340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" y="380683"/>
                        <a:ext cx="11205845" cy="340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890" y="623888"/>
          <a:ext cx="11102975" cy="548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890" y="623888"/>
                        <a:ext cx="11102975" cy="548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45505" y="19834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坐标轴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11590" y="19834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原点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5945505" y="3950335"/>
          <a:ext cx="384810" cy="94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39700" imgH="355600" progId="Equation.DSMT4">
                  <p:embed/>
                </p:oleObj>
              </mc:Choice>
              <mc:Fallback>
                <p:oleObj name="" r:id="rId3" imgW="139700" imgH="355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5505" y="3950335"/>
                        <a:ext cx="384810" cy="948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-214748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6100" y="673418"/>
          <a:ext cx="11100435" cy="413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100" y="673418"/>
                        <a:ext cx="11100435" cy="413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445" y="205423"/>
          <a:ext cx="11184255" cy="640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19425" progId="Word.Document.8">
                  <p:embed/>
                </p:oleObj>
              </mc:Choice>
              <mc:Fallback>
                <p:oleObj name="" r:id="rId1" imgW="5286375" imgH="3019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445" y="205423"/>
                        <a:ext cx="11184255" cy="640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3" name="图片 3" descr="C:\Documents and Settings\Administrator\Application Data\Microsoft\Word\KTYLS21-707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857875" y="2083435"/>
            <a:ext cx="2463800" cy="181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736850" y="401097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的位置为短轴端点时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" y="641668"/>
          <a:ext cx="11057255" cy="235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23950" progId="Word.Document.8">
                  <p:embed/>
                </p:oleObj>
              </mc:Choice>
              <mc:Fallback>
                <p:oleObj name="" r:id="rId1" imgW="5286375" imgH="1123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330" y="641668"/>
                        <a:ext cx="11057255" cy="235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2" name="对象 -2147482623"/>
          <p:cNvGraphicFramePr>
            <a:graphicFrameLocks noChangeAspect="1"/>
          </p:cNvGraphicFramePr>
          <p:nvPr/>
        </p:nvGraphicFramePr>
        <p:xfrm>
          <a:off x="1273175" y="641985"/>
          <a:ext cx="86741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92100" imgH="127000" progId="Equation.DSMT4">
                  <p:embed/>
                </p:oleObj>
              </mc:Choice>
              <mc:Fallback>
                <p:oleObj name="" r:id="rId3" imgW="292100" imgH="1270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3175" y="641985"/>
                        <a:ext cx="867410" cy="363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3395345" y="556260"/>
          <a:ext cx="77914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292100" imgH="139700" progId="Equation.DSMT4">
                  <p:embed/>
                </p:oleObj>
              </mc:Choice>
              <mc:Fallback>
                <p:oleObj name="" r:id="rId5" imgW="292100" imgH="1397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5345" y="556260"/>
                        <a:ext cx="779145" cy="377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0" name="对象 -2147482621"/>
          <p:cNvGraphicFramePr>
            <a:graphicFrameLocks noChangeAspect="1"/>
          </p:cNvGraphicFramePr>
          <p:nvPr/>
        </p:nvGraphicFramePr>
        <p:xfrm>
          <a:off x="1937385" y="1090930"/>
          <a:ext cx="845820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381000" imgH="190500" progId="Equation.DSMT4">
                  <p:embed/>
                </p:oleObj>
              </mc:Choice>
              <mc:Fallback>
                <p:oleObj name="" r:id="rId7" imgW="381000" imgH="1905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7385" y="1090930"/>
                        <a:ext cx="845820" cy="422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9" name="对象 -2147482620"/>
          <p:cNvGraphicFramePr>
            <a:graphicFrameLocks noChangeAspect="1"/>
          </p:cNvGraphicFramePr>
          <p:nvPr/>
        </p:nvGraphicFramePr>
        <p:xfrm>
          <a:off x="4174490" y="1090930"/>
          <a:ext cx="81153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381000" imgH="190500" progId="Equation.DSMT4">
                  <p:embed/>
                </p:oleObj>
              </mc:Choice>
              <mc:Fallback>
                <p:oleObj name="" r:id="rId9" imgW="381000" imgH="1905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4490" y="1090930"/>
                        <a:ext cx="81153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-214748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-214748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-214748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" y="459105"/>
          <a:ext cx="10712450" cy="514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33650" progId="Word.Document.8">
                  <p:embed/>
                </p:oleObj>
              </mc:Choice>
              <mc:Fallback>
                <p:oleObj name="" r:id="rId1" imgW="5286375" imgH="2533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335" y="459105"/>
                        <a:ext cx="10712450" cy="5147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48070" y="3597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4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a</a:t>
            </a:r>
            <a:endParaRPr lang="en-US" altLang="zh-CN" sz="2400" i="1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28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53</vt:i4>
      </vt:variant>
      <vt:variant>
        <vt:lpstr>幻灯片标题</vt:lpstr>
      </vt:variant>
      <vt:variant>
        <vt:i4>44</vt:i4>
      </vt:variant>
    </vt:vector>
  </HeadingPairs>
  <TitlesOfParts>
    <vt:vector size="108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Office 主题</vt:lpstr>
      <vt:lpstr>Word.Document.12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104</cp:revision>
  <dcterms:created xsi:type="dcterms:W3CDTF">2023-08-09T12:44:00Z</dcterms:created>
  <dcterms:modified xsi:type="dcterms:W3CDTF">2025-04-09T01:26:47Z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