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446" r:id="rId7"/>
    <p:sldId id="398" r:id="rId8"/>
    <p:sldId id="445" r:id="rId9"/>
    <p:sldId id="399" r:id="rId10"/>
    <p:sldId id="400" r:id="rId11"/>
    <p:sldId id="441" r:id="rId12"/>
    <p:sldId id="401" r:id="rId13"/>
    <p:sldId id="443" r:id="rId14"/>
    <p:sldId id="404" r:id="rId15"/>
    <p:sldId id="415" r:id="rId16"/>
    <p:sldId id="405" r:id="rId17"/>
    <p:sldId id="427" r:id="rId18"/>
    <p:sldId id="447" r:id="rId19"/>
    <p:sldId id="406" r:id="rId20"/>
    <p:sldId id="428" r:id="rId21"/>
    <p:sldId id="448" r:id="rId22"/>
    <p:sldId id="410" r:id="rId23"/>
    <p:sldId id="411" r:id="rId24"/>
    <p:sldId id="437" r:id="rId25"/>
    <p:sldId id="412" r:id="rId26"/>
    <p:sldId id="449" r:id="rId27"/>
    <p:sldId id="417" r:id="rId28"/>
    <p:sldId id="418" r:id="rId29"/>
    <p:sldId id="440" r:id="rId30"/>
    <p:sldId id="419" r:id="rId31"/>
    <p:sldId id="420" r:id="rId32"/>
    <p:sldId id="433" r:id="rId33"/>
    <p:sldId id="444" r:id="rId34"/>
    <p:sldId id="450" r:id="rId35"/>
    <p:sldId id="352" r:id="rId36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103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7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8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5  </a:t>
            </a:r>
            <a:r>
              <a:rPr lang="zh-CN" altLang="en-US" sz="3200"/>
              <a:t>椭圆的方程与性质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第八章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49935"/>
          <a:ext cx="11163935" cy="589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71775" progId="Word.Document.8">
                  <p:embed/>
                </p:oleObj>
              </mc:Choice>
              <mc:Fallback>
                <p:oleObj name="" r:id="rId1" imgW="5286375" imgH="2771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49935"/>
                        <a:ext cx="11163935" cy="5894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82588"/>
          <a:ext cx="11163935" cy="635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82588"/>
                        <a:ext cx="11163935" cy="6356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4" name="图片 484" descr="2401V5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90460" y="3854450"/>
            <a:ext cx="2401570" cy="1936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6081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6081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38058"/>
          <a:ext cx="1116393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504950" progId="Word.Document.8">
                  <p:embed/>
                </p:oleObj>
              </mc:Choice>
              <mc:Fallback>
                <p:oleObj name="" r:id="rId3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38058"/>
                        <a:ext cx="11163935" cy="319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40878"/>
          <a:ext cx="11163935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40878"/>
                        <a:ext cx="11163935" cy="297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16405"/>
          <a:ext cx="11163935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43050" progId="Word.Document.8">
                  <p:embed/>
                </p:oleObj>
              </mc:Choice>
              <mc:Fallback>
                <p:oleObj name="" r:id="rId1" imgW="5286375" imgH="1543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16405"/>
                        <a:ext cx="11163935" cy="328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59293"/>
          <a:ext cx="11163935" cy="293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81125" progId="Word.Document.8">
                  <p:embed/>
                </p:oleObj>
              </mc:Choice>
              <mc:Fallback>
                <p:oleObj name="" r:id="rId1" imgW="5286375" imgH="1381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59293"/>
                        <a:ext cx="11163935" cy="293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07440"/>
          <a:ext cx="11163935" cy="5005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52675" progId="Word.Document.8">
                  <p:embed/>
                </p:oleObj>
              </mc:Choice>
              <mc:Fallback>
                <p:oleObj name="" r:id="rId1" imgW="5286375" imgH="2352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07440"/>
                        <a:ext cx="11163935" cy="5005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37615"/>
          <a:ext cx="11163935" cy="4478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05025" progId="Word.Document.8">
                  <p:embed/>
                </p:oleObj>
              </mc:Choice>
              <mc:Fallback>
                <p:oleObj name="" r:id="rId1" imgW="5286375" imgH="2105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37615"/>
                        <a:ext cx="11163935" cy="4478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76363"/>
          <a:ext cx="11163935" cy="467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00275" progId="Word.Document.8">
                  <p:embed/>
                </p:oleObj>
              </mc:Choice>
              <mc:Fallback>
                <p:oleObj name="" r:id="rId1" imgW="5286375" imgH="2200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76363"/>
                        <a:ext cx="11163935" cy="4679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31645"/>
          <a:ext cx="11163935" cy="342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9725" progId="Word.Document.8">
                  <p:embed/>
                </p:oleObj>
              </mc:Choice>
              <mc:Fallback>
                <p:oleObj name="" r:id="rId1" imgW="5286375" imgH="1609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31645"/>
                        <a:ext cx="11163935" cy="3423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3666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3666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11693"/>
          <a:ext cx="11163935" cy="184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866775" progId="Word.Document.8">
                  <p:embed/>
                </p:oleObj>
              </mc:Choice>
              <mc:Fallback>
                <p:oleObj name="" r:id="rId3" imgW="5286375" imgH="866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11693"/>
                        <a:ext cx="11163935" cy="184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343" y="3564256"/>
          <a:ext cx="11164570" cy="263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1238250" progId="Word.Document.8">
                  <p:embed/>
                </p:oleObj>
              </mc:Choice>
              <mc:Fallback>
                <p:oleObj name="" r:id="rId5" imgW="5286375" imgH="1238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343" y="3564256"/>
                        <a:ext cx="11164570" cy="263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5378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5378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68333"/>
          <a:ext cx="11163935" cy="312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66850" progId="Word.Document.8">
                  <p:embed/>
                </p:oleObj>
              </mc:Choice>
              <mc:Fallback>
                <p:oleObj name="" r:id="rId3" imgW="5286375" imgH="1466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168333"/>
                        <a:ext cx="11163935" cy="3123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83410"/>
          <a:ext cx="11163935" cy="156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733425" progId="Word.Document.8">
                  <p:embed/>
                </p:oleObj>
              </mc:Choice>
              <mc:Fallback>
                <p:oleObj name="" r:id="rId5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883410"/>
                        <a:ext cx="11163935" cy="1560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00225"/>
          <a:ext cx="11163935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19150" progId="Word.Document.8">
                  <p:embed/>
                </p:oleObj>
              </mc:Choice>
              <mc:Fallback>
                <p:oleObj name="" r:id="rId1" imgW="5286375" imgH="819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00225"/>
                        <a:ext cx="11163935" cy="174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93215"/>
          <a:ext cx="11163935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971675" progId="Word.Document.8">
                  <p:embed/>
                </p:oleObj>
              </mc:Choice>
              <mc:Fallback>
                <p:oleObj name="" r:id="rId1" imgW="5286375" imgH="1971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93215"/>
                        <a:ext cx="11163935" cy="419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03718"/>
          <a:ext cx="11163935" cy="174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19150" progId="Word.Document.8">
                  <p:embed/>
                </p:oleObj>
              </mc:Choice>
              <mc:Fallback>
                <p:oleObj name="" r:id="rId1" imgW="5286375" imgH="819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03718"/>
                        <a:ext cx="11163935" cy="174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53415"/>
          <a:ext cx="11163935" cy="569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76525" progId="Word.Document.8">
                  <p:embed/>
                </p:oleObj>
              </mc:Choice>
              <mc:Fallback>
                <p:oleObj name="" r:id="rId1" imgW="5286375" imgH="2676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53415"/>
                        <a:ext cx="11163935" cy="569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2078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2078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68830"/>
          <a:ext cx="11163935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838325" progId="Word.Document.8">
                  <p:embed/>
                </p:oleObj>
              </mc:Choice>
              <mc:Fallback>
                <p:oleObj name="" r:id="rId3" imgW="5286375" imgH="1838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068830"/>
                        <a:ext cx="11163935" cy="390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36420"/>
          <a:ext cx="11163935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476375" progId="Word.Document.8">
                  <p:embed/>
                </p:oleObj>
              </mc:Choice>
              <mc:Fallback>
                <p:oleObj name="" r:id="rId1" imgW="5286375" imgH="1476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36420"/>
                        <a:ext cx="11163935" cy="313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88060"/>
          <a:ext cx="11163935" cy="5180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38400" progId="Word.Document.8">
                  <p:embed/>
                </p:oleObj>
              </mc:Choice>
              <mc:Fallback>
                <p:oleObj name="" r:id="rId1" imgW="5286375" imgH="2438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88060"/>
                        <a:ext cx="11163935" cy="5180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85278"/>
          <a:ext cx="11163935" cy="360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85278"/>
                        <a:ext cx="11163935" cy="360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68463"/>
          <a:ext cx="11163935" cy="214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68463"/>
                        <a:ext cx="11163935" cy="214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06868"/>
          <a:ext cx="11163935" cy="254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06868"/>
                        <a:ext cx="11163935" cy="2546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843"/>
          <a:ext cx="11163935" cy="718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381375" progId="Word.Document.8">
                  <p:embed/>
                </p:oleObj>
              </mc:Choice>
              <mc:Fallback>
                <p:oleObj name="" r:id="rId1" imgW="5286375" imgH="3381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843"/>
                        <a:ext cx="11163935" cy="7188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3663"/>
          <a:ext cx="11163935" cy="676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3663"/>
                        <a:ext cx="11163935" cy="6763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38810"/>
          <a:ext cx="11163935" cy="550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38810"/>
                        <a:ext cx="11163935" cy="550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91210"/>
          <a:ext cx="11163935" cy="549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91210"/>
                        <a:ext cx="11163935" cy="549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00138"/>
          <a:ext cx="11163935" cy="465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00138"/>
                        <a:ext cx="11163935" cy="4652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61566"/>
          <a:ext cx="1116393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361566"/>
                        <a:ext cx="11163935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92760"/>
          <a:ext cx="11163935" cy="359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92760"/>
                        <a:ext cx="11163935" cy="3599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791586"/>
          <a:ext cx="11163935" cy="297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791586"/>
                        <a:ext cx="11163935" cy="2976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27188"/>
          <a:ext cx="1116393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27188"/>
                        <a:ext cx="11163935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7153"/>
          <a:ext cx="11163935" cy="718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81375" progId="Word.Document.8">
                  <p:embed/>
                </p:oleObj>
              </mc:Choice>
              <mc:Fallback>
                <p:oleObj name="" r:id="rId1" imgW="5286375" imgH="3381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7153"/>
                        <a:ext cx="11163935" cy="7182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6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38</vt:i4>
      </vt:variant>
      <vt:variant>
        <vt:lpstr>幻灯片标题</vt:lpstr>
      </vt:variant>
      <vt:variant>
        <vt:i4>33</vt:i4>
      </vt:variant>
    </vt:vector>
  </HeadingPairs>
  <TitlesOfParts>
    <vt:vector size="81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75</cp:revision>
  <dcterms:created xsi:type="dcterms:W3CDTF">2023-08-09T12:44:00Z</dcterms:created>
  <dcterms:modified xsi:type="dcterms:W3CDTF">2025-04-12T06:39:18Z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