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12" r:id="rId6"/>
    <p:sldId id="297" r:id="rId7"/>
    <p:sldId id="346" r:id="rId8"/>
    <p:sldId id="347" r:id="rId9"/>
    <p:sldId id="349" r:id="rId10"/>
    <p:sldId id="350" r:id="rId11"/>
    <p:sldId id="351" r:id="rId12"/>
    <p:sldId id="353" r:id="rId13"/>
    <p:sldId id="396" r:id="rId14"/>
    <p:sldId id="397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8" r:id="rId44"/>
    <p:sldId id="409" r:id="rId45"/>
    <p:sldId id="410" r:id="rId46"/>
    <p:sldId id="413" r:id="rId47"/>
    <p:sldId id="414" r:id="rId48"/>
    <p:sldId id="415" r:id="rId49"/>
    <p:sldId id="416" r:id="rId50"/>
    <p:sldId id="417" r:id="rId51"/>
    <p:sldId id="418" r:id="rId52"/>
    <p:sldId id="419" r:id="rId53"/>
    <p:sldId id="420" r:id="rId54"/>
    <p:sldId id="421" r:id="rId55"/>
    <p:sldId id="422" r:id="rId56"/>
    <p:sldId id="423" r:id="rId57"/>
    <p:sldId id="424" r:id="rId58"/>
    <p:sldId id="425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434" r:id="rId68"/>
    <p:sldId id="435" r:id="rId69"/>
    <p:sldId id="436" r:id="rId70"/>
    <p:sldId id="437" r:id="rId71"/>
    <p:sldId id="438" r:id="rId72"/>
    <p:sldId id="352" r:id="rId73"/>
  </p:sldIdLst>
  <p:sldSz cx="12192000" cy="6858000"/>
  <p:notesSz cx="6858000" cy="9144000"/>
  <p:custDataLst>
    <p:tags r:id="rId7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7" Type="http://schemas.openxmlformats.org/officeDocument/2006/relationships/tags" Target="tags/tag10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emf"/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emf"/><Relationship Id="rId1" Type="http://schemas.openxmlformats.org/officeDocument/2006/relationships/image" Target="../media/image86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4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6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1.png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2401V590.TIF" TargetMode="External"/><Relationship Id="rId3" Type="http://schemas.openxmlformats.org/officeDocument/2006/relationships/image" Target="../media/image52.png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4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55.png"/><Relationship Id="rId4" Type="http://schemas.openxmlformats.org/officeDocument/2006/relationships/image" Target="../media/image54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5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4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48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49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0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1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2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oleObject" Target="../embeddings/oleObject55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56.bin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1.png"/><Relationship Id="rId2" Type="http://schemas.openxmlformats.org/officeDocument/2006/relationships/image" Target="../media/image70.emf"/><Relationship Id="rId1" Type="http://schemas.openxmlformats.org/officeDocument/2006/relationships/oleObject" Target="../embeddings/oleObject58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59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0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5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1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63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64.bin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9.emf"/><Relationship Id="rId3" Type="http://schemas.openxmlformats.org/officeDocument/2006/relationships/oleObject" Target="../embeddings/oleObject66.bin"/><Relationship Id="rId2" Type="http://schemas.openxmlformats.org/officeDocument/2006/relationships/image" Target="../media/image78.emf"/><Relationship Id="rId1" Type="http://schemas.openxmlformats.org/officeDocument/2006/relationships/oleObject" Target="../embeddings/oleObject65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67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68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69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3.emf"/><Relationship Id="rId1" Type="http://schemas.openxmlformats.org/officeDocument/2006/relationships/oleObject" Target="../embeddings/oleObject70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5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71.bin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88.png"/><Relationship Id="rId4" Type="http://schemas.openxmlformats.org/officeDocument/2006/relationships/image" Target="../media/image87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86.emf"/><Relationship Id="rId1" Type="http://schemas.openxmlformats.org/officeDocument/2006/relationships/oleObject" Target="../embeddings/oleObject7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2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6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75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0.emf"/><Relationship Id="rId1" Type="http://schemas.openxmlformats.org/officeDocument/2006/relationships/oleObject" Target="../embeddings/oleObject76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1.emf"/><Relationship Id="rId1" Type="http://schemas.openxmlformats.org/officeDocument/2006/relationships/oleObject" Target="../embeddings/oleObject77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2.emf"/><Relationship Id="rId1" Type="http://schemas.openxmlformats.org/officeDocument/2006/relationships/oleObject" Target="../embeddings/oleObject78.bin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3.emf"/><Relationship Id="rId1" Type="http://schemas.openxmlformats.org/officeDocument/2006/relationships/oleObject" Target="../embeddings/oleObject79.bin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95.png"/><Relationship Id="rId2" Type="http://schemas.openxmlformats.org/officeDocument/2006/relationships/image" Target="../media/image94.emf"/><Relationship Id="rId1" Type="http://schemas.openxmlformats.org/officeDocument/2006/relationships/oleObject" Target="../embeddings/oleObject80.bin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6.emf"/><Relationship Id="rId1" Type="http://schemas.openxmlformats.org/officeDocument/2006/relationships/oleObject" Target="../embeddings/oleObject81.bin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9.png"/><Relationship Id="rId3" Type="http://schemas.openxmlformats.org/officeDocument/2006/relationships/image" Target="../media/image98.png"/><Relationship Id="rId2" Type="http://schemas.openxmlformats.org/officeDocument/2006/relationships/image" Target="../media/image97.emf"/><Relationship Id="rId1" Type="http://schemas.openxmlformats.org/officeDocument/2006/relationships/oleObject" Target="../embeddings/oleObject82.bin"/></Relationships>
</file>

<file path=ppt/slides/_rels/slide6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83.bin"/></Relationships>
</file>

<file path=ppt/slides/_rels/slide6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101.emf"/><Relationship Id="rId1" Type="http://schemas.openxmlformats.org/officeDocument/2006/relationships/oleObject" Target="../embeddings/oleObject84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</a:t>
            </a:r>
            <a:r>
              <a:rPr lang="zh-CN" altLang="en-US" sz="3200"/>
              <a:t>双曲线的方程与性质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830263"/>
          <a:ext cx="10712450" cy="507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830263"/>
                        <a:ext cx="10712450" cy="507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325" y="370523"/>
          <a:ext cx="11304905" cy="233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53050" imgH="1104900" progId="Word.Document.8">
                  <p:embed/>
                </p:oleObj>
              </mc:Choice>
              <mc:Fallback>
                <p:oleObj name="" r:id="rId1" imgW="5353050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" y="370523"/>
                        <a:ext cx="11304905" cy="233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008" y="2780983"/>
          <a:ext cx="11164570" cy="296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008" y="2780983"/>
                        <a:ext cx="11164570" cy="296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955" y="0"/>
          <a:ext cx="11163935" cy="3732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955" y="0"/>
                        <a:ext cx="11163935" cy="3732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690" y="3187383"/>
          <a:ext cx="11163935" cy="476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47900" progId="Word.Document.8">
                  <p:embed/>
                </p:oleObj>
              </mc:Choice>
              <mc:Fallback>
                <p:oleObj name="" r:id="rId3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90" y="3187383"/>
                        <a:ext cx="11163935" cy="4761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4" name="图片 2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25" y="4495800"/>
            <a:ext cx="2250440" cy="2098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-214748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300" y="233363"/>
          <a:ext cx="11282680" cy="406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300" y="233363"/>
                        <a:ext cx="11282680" cy="406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915" y="174943"/>
          <a:ext cx="11348720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915" y="174943"/>
                        <a:ext cx="11348720" cy="494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9" name="图片 -2147482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780" y="3585845"/>
            <a:ext cx="3282315" cy="25330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25" y="480060"/>
          <a:ext cx="10712450" cy="201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480060"/>
                        <a:ext cx="10712450" cy="2014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255" y="304165"/>
          <a:ext cx="10712450" cy="414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255" y="304165"/>
                        <a:ext cx="10712450" cy="414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300" y="373698"/>
          <a:ext cx="10920095" cy="598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300" y="373698"/>
                        <a:ext cx="10920095" cy="5989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570" y="349885"/>
          <a:ext cx="10991215" cy="169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570" y="349885"/>
                        <a:ext cx="10991215" cy="169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355" y="1905635"/>
          <a:ext cx="10991215" cy="535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562225" progId="Word.Document.8">
                  <p:embed/>
                </p:oleObj>
              </mc:Choice>
              <mc:Fallback>
                <p:oleObj name="" r:id="rId3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355" y="1905635"/>
                        <a:ext cx="10991215" cy="535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2" name="图片 2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80" y="1440180"/>
            <a:ext cx="2144395" cy="21443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" y="341948"/>
          <a:ext cx="11271250" cy="3853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65" y="341948"/>
                        <a:ext cx="11271250" cy="3853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716280"/>
          <a:ext cx="11522075" cy="280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85875" progId="Word.Document.12">
                  <p:embed/>
                </p:oleObj>
              </mc:Choice>
              <mc:Fallback>
                <p:oleObj name="" r:id="rId1" imgW="5286375" imgH="12858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716280"/>
                        <a:ext cx="11522075" cy="2807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340360"/>
          <a:ext cx="11139805" cy="443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340360"/>
                        <a:ext cx="11139805" cy="443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" y="307340"/>
          <a:ext cx="11118215" cy="400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" y="307340"/>
                        <a:ext cx="11118215" cy="400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471170"/>
          <a:ext cx="11405870" cy="517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471170"/>
                        <a:ext cx="11405870" cy="5177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450850"/>
          <a:ext cx="11405870" cy="4353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450850"/>
                        <a:ext cx="11405870" cy="4353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00" y="372110"/>
          <a:ext cx="11405870" cy="373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724025" progId="Word.Document.8">
                  <p:embed/>
                </p:oleObj>
              </mc:Choice>
              <mc:Fallback>
                <p:oleObj name="" r:id="rId1" imgW="5286375" imgH="1724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900" y="372110"/>
                        <a:ext cx="11405870" cy="373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280" y="628968"/>
          <a:ext cx="11405870" cy="489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2280" y="628968"/>
                        <a:ext cx="11405870" cy="489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610" y="277813"/>
          <a:ext cx="11216005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" y="277813"/>
                        <a:ext cx="11216005" cy="383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12078"/>
          <a:ext cx="11315065" cy="7065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112078"/>
                        <a:ext cx="11315065" cy="7065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435" y="666115"/>
            <a:ext cx="2644775" cy="26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578" y="1170305"/>
          <a:ext cx="10713085" cy="284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578" y="1170305"/>
                        <a:ext cx="10713085" cy="284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080" y="76200"/>
          <a:ext cx="10712450" cy="366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080" y="76200"/>
                        <a:ext cx="10712450" cy="3662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900" y="3428683"/>
          <a:ext cx="10712450" cy="407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" y="3428683"/>
                        <a:ext cx="10712450" cy="4070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436880"/>
          <a:ext cx="11522075" cy="507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24100" progId="Word.Document.12">
                  <p:embed/>
                </p:oleObj>
              </mc:Choice>
              <mc:Fallback>
                <p:oleObj name="" r:id="rId1" imgW="5286375" imgH="23241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436880"/>
                        <a:ext cx="11522075" cy="507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878445" y="15744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绝对值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66330" y="215677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焦点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29335" y="32604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＜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335" y="382428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9335" y="423513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＞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F</a:t>
            </a:r>
            <a:r>
              <a:rPr lang="en-US" altLang="zh-CN" sz="2400" baseline="-25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-25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2" grpId="1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1155" y="325120"/>
          <a:ext cx="10712450" cy="587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1155" y="325120"/>
                        <a:ext cx="10712450" cy="587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2" name="图片 5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970" y="1997710"/>
            <a:ext cx="2431415" cy="24314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175" y="443865"/>
          <a:ext cx="1071245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175" y="443865"/>
                        <a:ext cx="10712450" cy="50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293" y="1134110"/>
          <a:ext cx="10713085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293" y="1134110"/>
                        <a:ext cx="10713085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355" y="315913"/>
          <a:ext cx="10712450" cy="552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14625" progId="Word.Document.8">
                  <p:embed/>
                </p:oleObj>
              </mc:Choice>
              <mc:Fallback>
                <p:oleObj name="" r:id="rId1" imgW="5286375" imgH="2714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355" y="315913"/>
                        <a:ext cx="10712450" cy="552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2" name="图片 492" descr="2401V58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990975" y="2131695"/>
            <a:ext cx="2063115" cy="2075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610" y="187643"/>
          <a:ext cx="10712450" cy="705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67100" progId="Word.Document.8">
                  <p:embed/>
                </p:oleObj>
              </mc:Choice>
              <mc:Fallback>
                <p:oleObj name="" r:id="rId1" imgW="5286375" imgH="3467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" y="187643"/>
                        <a:ext cx="10712450" cy="705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2" name="图片 478" descr="2401V590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977640" y="1175385"/>
            <a:ext cx="2042795" cy="21005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050" y="173355"/>
          <a:ext cx="10712450" cy="184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050" y="173355"/>
                        <a:ext cx="10712450" cy="184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0050" y="1380173"/>
          <a:ext cx="10712450" cy="587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886075" progId="Word.Document.8">
                  <p:embed/>
                </p:oleObj>
              </mc:Choice>
              <mc:Fallback>
                <p:oleObj name="" r:id="rId3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0050" y="1380173"/>
                        <a:ext cx="10712450" cy="587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2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905" y="2607310"/>
            <a:ext cx="1866900" cy="2552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1572578"/>
          <a:ext cx="11194415" cy="297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1572578"/>
                        <a:ext cx="11194415" cy="297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242253"/>
          <a:ext cx="10712450" cy="327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260" y="242253"/>
                        <a:ext cx="10712450" cy="3277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260" y="3140393"/>
          <a:ext cx="10712450" cy="382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76425" progId="Word.Document.8">
                  <p:embed/>
                </p:oleObj>
              </mc:Choice>
              <mc:Fallback>
                <p:oleObj name="" r:id="rId3" imgW="5286375" imgH="1876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9260" y="3140393"/>
                        <a:ext cx="10712450" cy="382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90" y="283210"/>
          <a:ext cx="11205845" cy="575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2590" y="283210"/>
                        <a:ext cx="11205845" cy="575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9085" y="205105"/>
          <a:ext cx="11205845" cy="657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9085" y="205105"/>
                        <a:ext cx="11205845" cy="657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433" y="315595"/>
          <a:ext cx="11085195" cy="5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57475" progId="Word.Document.8">
                  <p:embed/>
                </p:oleObj>
              </mc:Choice>
              <mc:Fallback>
                <p:oleObj name="" r:id="rId1" imgW="5286375" imgH="2657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9433" y="315595"/>
                        <a:ext cx="11085195" cy="558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40375" y="48733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坐标轴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61730" y="487330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原点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4" grpId="1"/>
      <p:bldP spid="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423545"/>
          <a:ext cx="11205845" cy="466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" y="423545"/>
                        <a:ext cx="11205845" cy="466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230" y="1008063"/>
          <a:ext cx="11205845" cy="422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230" y="1008063"/>
                        <a:ext cx="11205845" cy="422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06400"/>
          <a:ext cx="1120584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06400"/>
                        <a:ext cx="11205845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683510"/>
          <a:ext cx="11205845" cy="38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790700" progId="Word.Document.8">
                  <p:embed/>
                </p:oleObj>
              </mc:Choice>
              <mc:Fallback>
                <p:oleObj name="" r:id="rId3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2683510"/>
                        <a:ext cx="11205845" cy="381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401638"/>
          <a:ext cx="11205845" cy="277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401638"/>
                        <a:ext cx="11205845" cy="277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-40957"/>
          <a:ext cx="11205845" cy="7506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524250" progId="Word.Document.8">
                  <p:embed/>
                </p:oleObj>
              </mc:Choice>
              <mc:Fallback>
                <p:oleObj name="" r:id="rId1" imgW="5286375" imgH="3524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-40957"/>
                        <a:ext cx="11205845" cy="7506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8" name="图片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775" y="1287145"/>
            <a:ext cx="2958465" cy="21418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2341245"/>
            <a:ext cx="5999480" cy="127952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16 </a:t>
            </a:r>
            <a:endParaRPr lang="en-US" altLang="zh-CN" sz="3200"/>
          </a:p>
          <a:p>
            <a:r>
              <a:rPr lang="zh-CN" altLang="en-US" sz="3200"/>
              <a:t>曲线与方程</a:t>
            </a:r>
            <a:r>
              <a:rPr lang="en-US" altLang="zh-CN" sz="3200"/>
              <a:t>  </a:t>
            </a:r>
            <a:r>
              <a:rPr lang="zh-CN" altLang="en-US" sz="3200"/>
              <a:t>双曲线的方程与性质</a:t>
            </a:r>
            <a:endParaRPr lang="zh-CN" altLang="en-US" sz="320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65760"/>
          <a:ext cx="11205845" cy="231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65760"/>
                        <a:ext cx="11205845" cy="231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346326"/>
          <a:ext cx="11205845" cy="474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228850" progId="Word.Document.8">
                  <p:embed/>
                </p:oleObj>
              </mc:Choice>
              <mc:Fallback>
                <p:oleObj name="" r:id="rId3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2346326"/>
                        <a:ext cx="11205845" cy="474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161290"/>
          <a:ext cx="11205845" cy="572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161290"/>
                        <a:ext cx="11205845" cy="5723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4" name="图片 -2147482615" descr="学科网(www.zxxk.com)--教育资源门户，提供试卷、教案、课件、论文、素材以及各类教学资源下载，还有大量而丰富的教学相关资讯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170" y="1906270"/>
            <a:ext cx="2263140" cy="24758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785" y="154940"/>
          <a:ext cx="11205845" cy="614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785" y="154940"/>
                        <a:ext cx="11205845" cy="614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890" y="256858"/>
          <a:ext cx="11205845" cy="572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890" y="256858"/>
                        <a:ext cx="11205845" cy="572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890" y="600075"/>
          <a:ext cx="11102975" cy="5658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890" y="600075"/>
                        <a:ext cx="11102975" cy="5658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80430" y="2080260"/>
          <a:ext cx="1110297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80430" y="2080260"/>
                        <a:ext cx="11102975" cy="86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228590" y="517937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en-US" altLang="zh-CN" sz="2400" baseline="300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endParaRPr lang="en-US" altLang="zh-CN" sz="2400" baseline="300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34328"/>
          <a:ext cx="11205845" cy="1927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34328"/>
                        <a:ext cx="11205845" cy="1927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110" y="2074228"/>
          <a:ext cx="11205845" cy="411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933575" progId="Word.Document.8">
                  <p:embed/>
                </p:oleObj>
              </mc:Choice>
              <mc:Fallback>
                <p:oleObj name="" r:id="rId3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110" y="2074228"/>
                        <a:ext cx="11205845" cy="411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77838"/>
          <a:ext cx="11205845" cy="426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77838"/>
                        <a:ext cx="11205845" cy="426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0"/>
          <a:ext cx="11205845" cy="720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0"/>
                        <a:ext cx="11205845" cy="720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21628"/>
          <a:ext cx="11205845" cy="290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21628"/>
                        <a:ext cx="11205845" cy="290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350" y="2741296"/>
          <a:ext cx="11205845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457450" progId="Word.Document.8">
                  <p:embed/>
                </p:oleObj>
              </mc:Choice>
              <mc:Fallback>
                <p:oleObj name="" r:id="rId3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350" y="2741296"/>
                        <a:ext cx="11205845" cy="5235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99415"/>
          <a:ext cx="11205845" cy="531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99415"/>
                        <a:ext cx="11205845" cy="5316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273685"/>
          <a:ext cx="11205845" cy="446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73685"/>
                        <a:ext cx="11205845" cy="446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395" y="379413"/>
          <a:ext cx="11205845" cy="489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395" y="379413"/>
                        <a:ext cx="11205845" cy="489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361950"/>
          <a:ext cx="11205845" cy="466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61950"/>
                        <a:ext cx="11205845" cy="466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85433"/>
          <a:ext cx="11205845" cy="2232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85433"/>
                        <a:ext cx="11205845" cy="2232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149476"/>
          <a:ext cx="11205845" cy="426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2149476"/>
                        <a:ext cx="11205845" cy="426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06400"/>
          <a:ext cx="11205845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06400"/>
                        <a:ext cx="11205845" cy="223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255" y="2027555"/>
          <a:ext cx="11205845" cy="483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266950" progId="Word.Document.8">
                  <p:embed/>
                </p:oleObj>
              </mc:Choice>
              <mc:Fallback>
                <p:oleObj name="" r:id="rId3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255" y="2027555"/>
                        <a:ext cx="11205845" cy="4830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0" name="图片 2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385" y="3931285"/>
            <a:ext cx="2419985" cy="2066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-214748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6100" y="185103"/>
          <a:ext cx="11100435" cy="714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90900" progId="Word.Document.8">
                  <p:embed/>
                </p:oleObj>
              </mc:Choice>
              <mc:Fallback>
                <p:oleObj name="" r:id="rId1" imgW="5286375" imgH="3390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6100" y="185103"/>
                        <a:ext cx="11100435" cy="7143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548630" y="56038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b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28630" y="11210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＋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c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3950" y="15814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c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1040" y="1825625"/>
          <a:ext cx="1110043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91040" y="1825625"/>
                        <a:ext cx="11100435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647565" y="26666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a</a:t>
            </a:r>
            <a:endParaRPr lang="en-US" altLang="zh-CN" sz="2400" i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79920" y="3493770"/>
          <a:ext cx="11100435" cy="86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79920" y="3493770"/>
                        <a:ext cx="11100435" cy="862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4885" y="4631690"/>
          <a:ext cx="11100435" cy="128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609600" progId="Word.Document.8">
                  <p:embed/>
                </p:oleObj>
              </mc:Choice>
              <mc:Fallback>
                <p:oleObj name="" r:id="rId7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4885" y="4631690"/>
                        <a:ext cx="11100435" cy="128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4" grpId="0"/>
      <p:bldP spid="5" grpId="1"/>
      <p:bldP spid="4" grpId="1"/>
      <p:bldP spid="9" grpId="0"/>
      <p:bldP spid="9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02248"/>
          <a:ext cx="11205845" cy="426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02248"/>
                        <a:ext cx="11205845" cy="426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160655"/>
          <a:ext cx="11205845" cy="700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160655"/>
                        <a:ext cx="11205845" cy="700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02908"/>
          <a:ext cx="11205845" cy="446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02908"/>
                        <a:ext cx="11205845" cy="446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110" y="479425"/>
          <a:ext cx="11205845" cy="4465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110" y="479425"/>
                        <a:ext cx="11205845" cy="4465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930593"/>
          <a:ext cx="11205845" cy="340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930593"/>
                        <a:ext cx="11205845" cy="340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395" y="363538"/>
          <a:ext cx="11205845" cy="383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395" y="363538"/>
                        <a:ext cx="11205845" cy="383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9" name="图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90" y="1189355"/>
            <a:ext cx="2644775" cy="26841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02273"/>
          <a:ext cx="11205845" cy="446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02273"/>
                        <a:ext cx="11205845" cy="446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106998"/>
          <a:ext cx="11205845" cy="552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106998"/>
                        <a:ext cx="11205845" cy="552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4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285" y="5039360"/>
            <a:ext cx="1852295" cy="1659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40" y="5039360"/>
            <a:ext cx="2591435" cy="158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575310"/>
          <a:ext cx="11205845" cy="594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575310"/>
                        <a:ext cx="11205845" cy="5949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152718"/>
          <a:ext cx="11205845" cy="19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152718"/>
                        <a:ext cx="11205845" cy="192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170" y="1449070"/>
          <a:ext cx="11205845" cy="595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790825" progId="Word.Document.8">
                  <p:embed/>
                </p:oleObj>
              </mc:Choice>
              <mc:Fallback>
                <p:oleObj name="" r:id="rId3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170" y="1449070"/>
                        <a:ext cx="11205845" cy="595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445" y="571818"/>
          <a:ext cx="11184255" cy="50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445" y="571818"/>
                        <a:ext cx="11184255" cy="505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733405" y="169005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85710" y="243363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537190" y="33308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56130" y="464407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√</a:t>
            </a:r>
            <a:endParaRPr lang="en-US" altLang="zh-CN" sz="2400" i="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295910"/>
          <a:ext cx="11057255" cy="211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295910"/>
                        <a:ext cx="11057255" cy="211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250" y="2328228"/>
          <a:ext cx="11057255" cy="2519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" y="2328228"/>
                        <a:ext cx="11057255" cy="2519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301308"/>
          <a:ext cx="1071245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301308"/>
                        <a:ext cx="10712450" cy="344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02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4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5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WPS 演示</Application>
  <PresentationFormat>宽屏</PresentationFormat>
  <Paragraphs>41</Paragraphs>
  <Slides>70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85</vt:i4>
      </vt:variant>
      <vt:variant>
        <vt:lpstr>幻灯片标题</vt:lpstr>
      </vt:variant>
      <vt:variant>
        <vt:i4>70</vt:i4>
      </vt:variant>
    </vt:vector>
  </HeadingPairs>
  <TitlesOfParts>
    <vt:vector size="167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112</cp:revision>
  <dcterms:created xsi:type="dcterms:W3CDTF">2023-08-09T12:44:00Z</dcterms:created>
  <dcterms:modified xsi:type="dcterms:W3CDTF">2025-04-09T02:27:15Z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