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53" r:id="rId5"/>
    <p:sldId id="396" r:id="rId6"/>
    <p:sldId id="398" r:id="rId7"/>
    <p:sldId id="445" r:id="rId8"/>
    <p:sldId id="399" r:id="rId9"/>
    <p:sldId id="400" r:id="rId10"/>
    <p:sldId id="441" r:id="rId11"/>
    <p:sldId id="451" r:id="rId12"/>
    <p:sldId id="401" r:id="rId13"/>
    <p:sldId id="443" r:id="rId14"/>
    <p:sldId id="452" r:id="rId15"/>
    <p:sldId id="404" r:id="rId16"/>
    <p:sldId id="415" r:id="rId17"/>
    <p:sldId id="453" r:id="rId18"/>
    <p:sldId id="405" r:id="rId19"/>
    <p:sldId id="427" r:id="rId20"/>
    <p:sldId id="406" r:id="rId21"/>
    <p:sldId id="428" r:id="rId22"/>
    <p:sldId id="448" r:id="rId23"/>
    <p:sldId id="410" r:id="rId24"/>
    <p:sldId id="411" r:id="rId25"/>
    <p:sldId id="437" r:id="rId26"/>
    <p:sldId id="412" r:id="rId27"/>
    <p:sldId id="449" r:id="rId28"/>
    <p:sldId id="417" r:id="rId29"/>
    <p:sldId id="418" r:id="rId30"/>
    <p:sldId id="440" r:id="rId31"/>
    <p:sldId id="419" r:id="rId32"/>
    <p:sldId id="420" r:id="rId33"/>
    <p:sldId id="433" r:id="rId34"/>
    <p:sldId id="444" r:id="rId35"/>
    <p:sldId id="352" r:id="rId36"/>
  </p:sldIdLst>
  <p:sldSz cx="12192000" cy="6858000"/>
  <p:notesSz cx="6858000" cy="9144000"/>
  <p:custDataLst>
    <p:tags r:id="rId4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tags" Target="tags/tag103.xml"/><Relationship Id="rId4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3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4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8.emf"/><Relationship Id="rId1" Type="http://schemas.openxmlformats.org/officeDocument/2006/relationships/oleObject" Target="../embeddings/oleObject15.bin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0.e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6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8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9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0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1.bin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7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26.png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2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3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8.emf"/><Relationship Id="rId1" Type="http://schemas.openxmlformats.org/officeDocument/2006/relationships/oleObject" Target="../embeddings/oleObject24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0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0.e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5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2.emf"/><Relationship Id="rId1" Type="http://schemas.openxmlformats.org/officeDocument/2006/relationships/oleObject" Target="../embeddings/oleObject28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3.emf"/><Relationship Id="rId1" Type="http://schemas.openxmlformats.org/officeDocument/2006/relationships/oleObject" Target="../embeddings/oleObject29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4.emf"/><Relationship Id="rId1" Type="http://schemas.openxmlformats.org/officeDocument/2006/relationships/oleObject" Target="../embeddings/oleObject30.bin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4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36.png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1.bin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5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8.e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2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9.emf"/><Relationship Id="rId1" Type="http://schemas.openxmlformats.org/officeDocument/2006/relationships/oleObject" Target="../embeddings/oleObject34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0.emf"/><Relationship Id="rId1" Type="http://schemas.openxmlformats.org/officeDocument/2006/relationships/oleObject" Target="../embeddings/oleObject35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1.emf"/><Relationship Id="rId1" Type="http://schemas.openxmlformats.org/officeDocument/2006/relationships/oleObject" Target="../embeddings/oleObject36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7.emf"/><Relationship Id="rId1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2.emf"/><Relationship Id="rId1" Type="http://schemas.openxmlformats.org/officeDocument/2006/relationships/oleObject" Target="../embeddings/oleObject37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3.emf"/><Relationship Id="rId1" Type="http://schemas.openxmlformats.org/officeDocument/2006/relationships/oleObject" Target="../embeddings/oleObject38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4.emf"/><Relationship Id="rId1" Type="http://schemas.openxmlformats.org/officeDocument/2006/relationships/oleObject" Target="../embeddings/oleObject39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2.e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1.emf"/><Relationship Id="rId1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en-US" altLang="zh-CN" sz="3200"/>
              <a:t>  </a:t>
            </a:r>
            <a:r>
              <a:rPr lang="zh-CN" altLang="en-US" sz="3200"/>
              <a:t>课时</a:t>
            </a:r>
            <a:r>
              <a:rPr lang="en-US" altLang="zh-CN" sz="3200"/>
              <a:t>6 </a:t>
            </a:r>
            <a:r>
              <a:rPr lang="zh-CN" altLang="en-US" sz="3200"/>
              <a:t>双曲线的方程与性质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778404" y="2330657"/>
            <a:ext cx="5518150" cy="543560"/>
          </a:xfrm>
        </p:spPr>
        <p:txBody>
          <a:bodyPr>
            <a:normAutofit/>
          </a:bodyPr>
          <a:lstStyle/>
          <a:p>
            <a:r>
              <a:rPr lang="zh-CN" altLang="en-US" sz="3200">
                <a:solidFill>
                  <a:schemeClr val="tx1"/>
                </a:solidFill>
              </a:rPr>
              <a:t>第八章</a:t>
            </a:r>
            <a:endParaRPr lang="zh-CN" altLang="en-US" sz="32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84605"/>
          <a:ext cx="11163935" cy="4030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95475" progId="Word.Document.8">
                  <p:embed/>
                </p:oleObj>
              </mc:Choice>
              <mc:Fallback>
                <p:oleObj name="" r:id="rId1" imgW="5286375" imgH="1895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84605"/>
                        <a:ext cx="11163935" cy="4030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90525"/>
          <a:ext cx="11163935" cy="6357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990850" progId="Word.Document.8">
                  <p:embed/>
                </p:oleObj>
              </mc:Choice>
              <mc:Fallback>
                <p:oleObj name="" r:id="rId1" imgW="5286375" imgH="2990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390525"/>
                        <a:ext cx="11163935" cy="6357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716598"/>
          <a:ext cx="11163935" cy="550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90800" progId="Word.Document.8">
                  <p:embed/>
                </p:oleObj>
              </mc:Choice>
              <mc:Fallback>
                <p:oleObj name="" r:id="rId1" imgW="5286375" imgH="2590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716598"/>
                        <a:ext cx="11163935" cy="550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22363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22363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944053"/>
          <a:ext cx="11163935" cy="3785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781175" progId="Word.Document.8">
                  <p:embed/>
                </p:oleObj>
              </mc:Choice>
              <mc:Fallback>
                <p:oleObj name="" r:id="rId3" imgW="5286375" imgH="1781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944053"/>
                        <a:ext cx="11163935" cy="3785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38960"/>
          <a:ext cx="11163935" cy="3178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495425" progId="Word.Document.8">
                  <p:embed/>
                </p:oleObj>
              </mc:Choice>
              <mc:Fallback>
                <p:oleObj name="" r:id="rId1" imgW="5286375" imgH="1495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838960"/>
                        <a:ext cx="11163935" cy="3178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767715"/>
          <a:ext cx="11163935" cy="5304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495550" progId="Word.Document.8">
                  <p:embed/>
                </p:oleObj>
              </mc:Choice>
              <mc:Fallback>
                <p:oleObj name="" r:id="rId1" imgW="5286375" imgH="2495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767715"/>
                        <a:ext cx="11163935" cy="5304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55445"/>
          <a:ext cx="11163935" cy="3404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00200" progId="Word.Document.8">
                  <p:embed/>
                </p:oleObj>
              </mc:Choice>
              <mc:Fallback>
                <p:oleObj name="" r:id="rId1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55445"/>
                        <a:ext cx="11163935" cy="3404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33998"/>
          <a:ext cx="11163935" cy="6768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181350" progId="Word.Document.8">
                  <p:embed/>
                </p:oleObj>
              </mc:Choice>
              <mc:Fallback>
                <p:oleObj name="" r:id="rId1" imgW="5286375" imgH="3181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33998"/>
                        <a:ext cx="11163935" cy="6768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58775"/>
          <a:ext cx="11163935" cy="656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086100" progId="Word.Document.8">
                  <p:embed/>
                </p:oleObj>
              </mc:Choice>
              <mc:Fallback>
                <p:oleObj name="" r:id="rId1" imgW="5286375" imgH="30861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358775"/>
                        <a:ext cx="11163935" cy="656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8555" y="3881755"/>
            <a:ext cx="2997835" cy="1551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08760"/>
          <a:ext cx="11163935" cy="340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00200" progId="Word.Document.8">
                  <p:embed/>
                </p:oleObj>
              </mc:Choice>
              <mc:Fallback>
                <p:oleObj name="" r:id="rId1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08760"/>
                        <a:ext cx="11163935" cy="340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873443"/>
          <a:ext cx="11163935" cy="443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873443"/>
                        <a:ext cx="11163935" cy="443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14793"/>
          <a:ext cx="11163935" cy="3034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428750" progId="Word.Document.8">
                  <p:embed/>
                </p:oleObj>
              </mc:Choice>
              <mc:Fallback>
                <p:oleObj name="" r:id="rId3" imgW="5286375" imgH="1428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514793"/>
                        <a:ext cx="11163935" cy="3034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4343" y="4235451"/>
          <a:ext cx="11164570" cy="245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1152525" progId="Word.Document.8">
                  <p:embed/>
                </p:oleObj>
              </mc:Choice>
              <mc:Fallback>
                <p:oleObj name="" r:id="rId5" imgW="5286375" imgH="1152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4343" y="4235451"/>
                        <a:ext cx="11164570" cy="245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82700"/>
          <a:ext cx="11163935" cy="4255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00250" progId="Word.Document.8">
                  <p:embed/>
                </p:oleObj>
              </mc:Choice>
              <mc:Fallback>
                <p:oleObj name="" r:id="rId1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82700"/>
                        <a:ext cx="11163935" cy="4255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53783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53783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305176"/>
          <a:ext cx="11163935" cy="3246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524000" progId="Word.Document.8">
                  <p:embed/>
                </p:oleObj>
              </mc:Choice>
              <mc:Fallback>
                <p:oleObj name="" r:id="rId3" imgW="5286375" imgH="15240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305176"/>
                        <a:ext cx="11163935" cy="3246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91970"/>
          <a:ext cx="11163935" cy="1743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5286375" imgH="819150" progId="Word.Document.8">
                  <p:embed/>
                </p:oleObj>
              </mc:Choice>
              <mc:Fallback>
                <p:oleObj name="" r:id="rId5" imgW="5286375" imgH="819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295" y="1791970"/>
                        <a:ext cx="11163935" cy="1743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95780"/>
          <a:ext cx="11163935" cy="235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104900" progId="Word.Document.8">
                  <p:embed/>
                </p:oleObj>
              </mc:Choice>
              <mc:Fallback>
                <p:oleObj name="" r:id="rId1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795780"/>
                        <a:ext cx="11163935" cy="2355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46493"/>
          <a:ext cx="11163935" cy="5090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46493"/>
                        <a:ext cx="11163935" cy="5090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57785"/>
          <a:ext cx="11163935" cy="720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3381375" progId="Word.Document.8">
                  <p:embed/>
                </p:oleObj>
              </mc:Choice>
              <mc:Fallback>
                <p:oleObj name="" r:id="rId1" imgW="5286375" imgH="33813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57785"/>
                        <a:ext cx="11163935" cy="720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662940"/>
          <a:ext cx="11163935" cy="3834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800225" progId="Word.Document.8">
                  <p:embed/>
                </p:oleObj>
              </mc:Choice>
              <mc:Fallback>
                <p:oleObj name="" r:id="rId1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662940"/>
                        <a:ext cx="11163935" cy="3834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1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535" y="4152265"/>
            <a:ext cx="2729865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0239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0239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139315"/>
          <a:ext cx="11163935" cy="3764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771650" progId="Word.Document.8">
                  <p:embed/>
                </p:oleObj>
              </mc:Choice>
              <mc:Fallback>
                <p:oleObj name="" r:id="rId3" imgW="5286375" imgH="1771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139315"/>
                        <a:ext cx="11163935" cy="3764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998028"/>
          <a:ext cx="11163935" cy="2813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323975" progId="Word.Document.8">
                  <p:embed/>
                </p:oleObj>
              </mc:Choice>
              <mc:Fallback>
                <p:oleObj name="" r:id="rId1" imgW="5286375" imgH="13239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998028"/>
                        <a:ext cx="11163935" cy="2813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922338"/>
          <a:ext cx="11163935" cy="5262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476500" progId="Word.Document.8">
                  <p:embed/>
                </p:oleObj>
              </mc:Choice>
              <mc:Fallback>
                <p:oleObj name="" r:id="rId1" imgW="5286375" imgH="2476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922338"/>
                        <a:ext cx="11163935" cy="5262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59510"/>
          <a:ext cx="11163935" cy="4458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095500" progId="Word.Document.8">
                  <p:embed/>
                </p:oleObj>
              </mc:Choice>
              <mc:Fallback>
                <p:oleObj name="" r:id="rId1" imgW="5286375" imgH="2095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59510"/>
                        <a:ext cx="11163935" cy="4458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45845"/>
          <a:ext cx="11163935" cy="274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95400" progId="Word.Document.8">
                  <p:embed/>
                </p:oleObj>
              </mc:Choice>
              <mc:Fallback>
                <p:oleObj name="" r:id="rId1" imgW="5286375" imgH="12954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45845"/>
                        <a:ext cx="11163935" cy="274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524250"/>
          <a:ext cx="11163935" cy="2487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171575" progId="Word.Document.8">
                  <p:embed/>
                </p:oleObj>
              </mc:Choice>
              <mc:Fallback>
                <p:oleObj name="" r:id="rId3" imgW="5286375" imgH="1171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524250"/>
                        <a:ext cx="11163935" cy="2487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03935"/>
          <a:ext cx="11163935" cy="5081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03935"/>
                        <a:ext cx="11163935" cy="5081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674688"/>
          <a:ext cx="11163935" cy="550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590800" progId="Word.Document.8">
                  <p:embed/>
                </p:oleObj>
              </mc:Choice>
              <mc:Fallback>
                <p:oleObj name="" r:id="rId1" imgW="5286375" imgH="2590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674688"/>
                        <a:ext cx="11163935" cy="550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46493"/>
          <a:ext cx="11163935" cy="465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190750" progId="Word.Document.8">
                  <p:embed/>
                </p:oleObj>
              </mc:Choice>
              <mc:Fallback>
                <p:oleObj name="" r:id="rId1" imgW="5286375" imgH="2190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46493"/>
                        <a:ext cx="11163935" cy="465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dirty="0"/>
              <a:t>感谢观看</a:t>
            </a:r>
            <a:endParaRPr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04633"/>
          <a:ext cx="11163935" cy="3843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09750" progId="Word.Document.8">
                  <p:embed/>
                </p:oleObj>
              </mc:Choice>
              <mc:Fallback>
                <p:oleObj name="" r:id="rId1" imgW="5286375" imgH="1809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04633"/>
                        <a:ext cx="11163935" cy="3843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47851"/>
          <a:ext cx="11163935" cy="2308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1085850" progId="Word.Document.8">
                  <p:embed/>
                </p:oleObj>
              </mc:Choice>
              <mc:Fallback>
                <p:oleObj name="" r:id="rId1" imgW="5286375" imgH="1085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847851"/>
                        <a:ext cx="11163935" cy="2308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497840"/>
          <a:ext cx="11163935" cy="2548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497840"/>
                        <a:ext cx="11163935" cy="2548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934971"/>
          <a:ext cx="11163935" cy="4112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933575" progId="Word.Document.8">
                  <p:embed/>
                </p:oleObj>
              </mc:Choice>
              <mc:Fallback>
                <p:oleObj name="" r:id="rId3" imgW="5286375" imgH="1933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934971"/>
                        <a:ext cx="11163935" cy="4112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88795"/>
          <a:ext cx="11163935" cy="2448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52525" progId="Word.Document.8">
                  <p:embed/>
                </p:oleObj>
              </mc:Choice>
              <mc:Fallback>
                <p:oleObj name="" r:id="rId1" imgW="5286375" imgH="1152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788795"/>
                        <a:ext cx="11163935" cy="2448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11605"/>
          <a:ext cx="11163935" cy="4249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00250" progId="Word.Document.8">
                  <p:embed/>
                </p:oleObj>
              </mc:Choice>
              <mc:Fallback>
                <p:oleObj name="" r:id="rId1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11605"/>
                        <a:ext cx="11163935" cy="4249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34173"/>
          <a:ext cx="11163935" cy="3804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790700" progId="Word.Document.8">
                  <p:embed/>
                </p:oleObj>
              </mc:Choice>
              <mc:Fallback>
                <p:oleObj name="" r:id="rId1" imgW="5286375" imgH="17907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34173"/>
                        <a:ext cx="11163935" cy="3804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WPS 演示</Application>
  <PresentationFormat>宽屏</PresentationFormat>
  <Paragraphs>6</Paragraphs>
  <Slides>33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39</vt:i4>
      </vt:variant>
      <vt:variant>
        <vt:lpstr>幻灯片标题</vt:lpstr>
      </vt:variant>
      <vt:variant>
        <vt:i4>33</vt:i4>
      </vt:variant>
    </vt:vector>
  </HeadingPairs>
  <TitlesOfParts>
    <vt:vector size="82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76</cp:revision>
  <dcterms:created xsi:type="dcterms:W3CDTF">2023-08-09T12:44:00Z</dcterms:created>
  <dcterms:modified xsi:type="dcterms:W3CDTF">2025-04-12T06:47:54Z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