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98" r:id="rId35"/>
    <p:sldId id="399" r:id="rId36"/>
    <p:sldId id="400" r:id="rId37"/>
    <p:sldId id="401" r:id="rId38"/>
    <p:sldId id="402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352" r:id="rId66"/>
  </p:sldIdLst>
  <p:sldSz cx="12192000" cy="6858000"/>
  <p:notesSz cx="6858000" cy="9144000"/>
  <p:custDataLst>
    <p:tags r:id="rId7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0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emf"/><Relationship Id="rId1" Type="http://schemas.openxmlformats.org/officeDocument/2006/relationships/image" Target="../media/image93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emf"/><Relationship Id="rId1" Type="http://schemas.openxmlformats.org/officeDocument/2006/relationships/image" Target="../media/image95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8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0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image" Target="../media/image104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5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emf"/><Relationship Id="rId8" Type="http://schemas.openxmlformats.org/officeDocument/2006/relationships/image" Target="../media/image28.emf"/><Relationship Id="rId7" Type="http://schemas.openxmlformats.org/officeDocument/2006/relationships/image" Target="../media/image27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7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NULL" TargetMode="External"/><Relationship Id="rId5" Type="http://schemas.openxmlformats.org/officeDocument/2006/relationships/image" Target="../media/image55.png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66.png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0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6.png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2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1.png"/><Relationship Id="rId3" Type="http://schemas.openxmlformats.org/officeDocument/2006/relationships/image" Target="../media/image80.emf"/><Relationship Id="rId2" Type="http://schemas.openxmlformats.org/officeDocument/2006/relationships/oleObject" Target="../embeddings/oleObject74.bin"/><Relationship Id="rId1" Type="http://schemas.openxmlformats.org/officeDocument/2006/relationships/image" Target="../media/image79.emf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5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0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84.png"/><Relationship Id="rId2" Type="http://schemas.openxmlformats.org/officeDocument/2006/relationships/image" Target="../media/image83.emf"/><Relationship Id="rId1" Type="http://schemas.openxmlformats.org/officeDocument/2006/relationships/oleObject" Target="../embeddings/oleObject76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5.emf"/><Relationship Id="rId1" Type="http://schemas.openxmlformats.org/officeDocument/2006/relationships/oleObject" Target="../embeddings/oleObject77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6.emf"/><Relationship Id="rId1" Type="http://schemas.openxmlformats.org/officeDocument/2006/relationships/oleObject" Target="../embeddings/oleObject78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79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9.emf"/><Relationship Id="rId1" Type="http://schemas.openxmlformats.org/officeDocument/2006/relationships/oleObject" Target="../embeddings/oleObject81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0.emf"/><Relationship Id="rId1" Type="http://schemas.openxmlformats.org/officeDocument/2006/relationships/oleObject" Target="../embeddings/oleObject82.bin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2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1.emf"/><Relationship Id="rId1" Type="http://schemas.openxmlformats.org/officeDocument/2006/relationships/oleObject" Target="../embeddings/oleObject83.bin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3.emf"/><Relationship Id="rId1" Type="http://schemas.openxmlformats.org/officeDocument/2006/relationships/oleObject" Target="../embeddings/oleObject8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11.emf"/><Relationship Id="rId19" Type="http://schemas.openxmlformats.org/officeDocument/2006/relationships/slideLayout" Target="../slideLayouts/slideLayout8.xml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6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13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1" Type="http://schemas.openxmlformats.org/officeDocument/2006/relationships/oleObject" Target="../embeddings/oleObject13.bin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6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95.emf"/><Relationship Id="rId1" Type="http://schemas.openxmlformats.org/officeDocument/2006/relationships/oleObject" Target="../embeddings/oleObject87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7.emf"/><Relationship Id="rId1" Type="http://schemas.openxmlformats.org/officeDocument/2006/relationships/oleObject" Target="../embeddings/oleObject89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8.emf"/><Relationship Id="rId1" Type="http://schemas.openxmlformats.org/officeDocument/2006/relationships/oleObject" Target="../embeddings/oleObject90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9.emf"/><Relationship Id="rId1" Type="http://schemas.openxmlformats.org/officeDocument/2006/relationships/oleObject" Target="../embeddings/oleObject91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01.png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92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93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3.emf"/><Relationship Id="rId1" Type="http://schemas.openxmlformats.org/officeDocument/2006/relationships/oleObject" Target="../embeddings/oleObject94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5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04.emf"/><Relationship Id="rId1" Type="http://schemas.openxmlformats.org/officeDocument/2006/relationships/oleObject" Target="../embeddings/oleObject95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7.e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06.emf"/><Relationship Id="rId1" Type="http://schemas.openxmlformats.org/officeDocument/2006/relationships/oleObject" Target="../embeddings/oleObject97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7.vml"/><Relationship Id="rId5" Type="http://schemas.openxmlformats.org/officeDocument/2006/relationships/slideLayout" Target="../slideLayouts/slideLayout8.xml"/><Relationship Id="rId4" Type="http://schemas.openxmlformats.org/officeDocument/2006/relationships/image" Target="../&#26032;&#24314;&#25991;&#20214;&#22841;/T367.TIF" TargetMode="External"/><Relationship Id="rId3" Type="http://schemas.openxmlformats.org/officeDocument/2006/relationships/image" Target="../media/image109.png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9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0.emf"/><Relationship Id="rId1" Type="http://schemas.openxmlformats.org/officeDocument/2006/relationships/oleObject" Target="../embeddings/oleObject100.bin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1.emf"/><Relationship Id="rId1" Type="http://schemas.openxmlformats.org/officeDocument/2006/relationships/oleObject" Target="../embeddings/oleObject101.bin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2.emf"/><Relationship Id="rId1" Type="http://schemas.openxmlformats.org/officeDocument/2006/relationships/oleObject" Target="../embeddings/oleObject102.bin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e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1" Type="http://schemas.openxmlformats.org/officeDocument/2006/relationships/vmlDrawing" Target="../drawings/vmlDrawing6.vml"/><Relationship Id="rId20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9" Type="http://schemas.openxmlformats.org/officeDocument/2006/relationships/image" Target="../media/image29.emf"/><Relationship Id="rId18" Type="http://schemas.openxmlformats.org/officeDocument/2006/relationships/oleObject" Target="../embeddings/oleObject27.bin"/><Relationship Id="rId17" Type="http://schemas.openxmlformats.org/officeDocument/2006/relationships/oleObject" Target="../embeddings/oleObject26.bin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7.e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6.e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5.emf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7   </a:t>
            </a:r>
            <a:r>
              <a:rPr lang="zh-CN" altLang="en-US" sz="3200"/>
              <a:t>抛物线的方程与性质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345758"/>
          <a:ext cx="10712450" cy="2013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345758"/>
                        <a:ext cx="10712450" cy="2013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2169478"/>
          <a:ext cx="10712450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6405" y="2169478"/>
                        <a:ext cx="10712450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008" y="315278"/>
          <a:ext cx="1116457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008" y="315278"/>
                        <a:ext cx="11164570" cy="155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1938" y="1950403"/>
          <a:ext cx="1116457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9750" progId="Word.Document.8">
                  <p:embed/>
                </p:oleObj>
              </mc:Choice>
              <mc:Fallback>
                <p:oleObj name="" r:id="rId3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938" y="1950403"/>
                        <a:ext cx="11164570" cy="3832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1955" y="120968"/>
          <a:ext cx="11163935" cy="349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1955" y="120968"/>
                        <a:ext cx="11163935" cy="349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690" y="2957513"/>
          <a:ext cx="1116393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57400" progId="Word.Document.8">
                  <p:embed/>
                </p:oleObj>
              </mc:Choice>
              <mc:Fallback>
                <p:oleObj name="" r:id="rId3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690" y="2957513"/>
                        <a:ext cx="11163935" cy="435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218440"/>
          <a:ext cx="11282680" cy="247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218440"/>
                        <a:ext cx="11282680" cy="247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545" y="2122488"/>
          <a:ext cx="11282680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545" y="2122488"/>
                        <a:ext cx="11282680" cy="492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119063"/>
          <a:ext cx="11348720" cy="194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1640" y="119063"/>
                        <a:ext cx="11348720" cy="194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640" y="1441450"/>
          <a:ext cx="11348720" cy="6010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790825" progId="Word.Document.8">
                  <p:embed/>
                </p:oleObj>
              </mc:Choice>
              <mc:Fallback>
                <p:oleObj name="" r:id="rId3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640" y="1441450"/>
                        <a:ext cx="11348720" cy="6010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131349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131349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247650"/>
          <a:ext cx="10712450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255" y="247650"/>
                        <a:ext cx="10712450" cy="2654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2702878"/>
          <a:ext cx="10712450" cy="3449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255" y="2702878"/>
                        <a:ext cx="10712450" cy="3449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268605"/>
          <a:ext cx="10920095" cy="2491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8300" y="268605"/>
                        <a:ext cx="10920095" cy="2491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300" y="2589530"/>
          <a:ext cx="10920095" cy="393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300" y="2589530"/>
                        <a:ext cx="10920095" cy="393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570" y="429260"/>
          <a:ext cx="10991215" cy="153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6570" y="429260"/>
                        <a:ext cx="10991215" cy="153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7355" y="1943418"/>
          <a:ext cx="10991215" cy="491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52675" progId="Word.Document.8">
                  <p:embed/>
                </p:oleObj>
              </mc:Choice>
              <mc:Fallback>
                <p:oleObj name="" r:id="rId3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355" y="1943418"/>
                        <a:ext cx="10991215" cy="491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7690" y="71120"/>
          <a:ext cx="11271250" cy="73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19475" progId="Word.Document.8">
                  <p:embed/>
                </p:oleObj>
              </mc:Choice>
              <mc:Fallback>
                <p:oleObj name="" r:id="rId1" imgW="5286375" imgH="3419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7690" y="71120"/>
                        <a:ext cx="11271250" cy="732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674688"/>
          <a:ext cx="11522075" cy="289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23975" progId="Word.Document.12">
                  <p:embed/>
                </p:oleObj>
              </mc:Choice>
              <mc:Fallback>
                <p:oleObj name="" r:id="rId1" imgW="5286375" imgH="1323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674688"/>
                        <a:ext cx="11522075" cy="289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81318"/>
          <a:ext cx="1113980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381318"/>
                        <a:ext cx="11139805" cy="338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3580766"/>
          <a:ext cx="11139805" cy="276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3580766"/>
                        <a:ext cx="11139805" cy="276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" y="167005"/>
          <a:ext cx="11118215" cy="209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167005"/>
                        <a:ext cx="11118215" cy="209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360" y="1558290"/>
          <a:ext cx="11118215" cy="601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847975" progId="Word.Document.8">
                  <p:embed/>
                </p:oleObj>
              </mc:Choice>
              <mc:Fallback>
                <p:oleObj name="" r:id="rId3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7360" y="1558290"/>
                        <a:ext cx="11118215" cy="601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232"/>
          <p:cNvPicPr>
            <a:picLocks noChangeAspect="1"/>
          </p:cNvPicPr>
          <p:nvPr/>
        </p:nvPicPr>
        <p:blipFill>
          <a:blip r:embed="rId5" r:link="rId6" cstate="print"/>
          <a:stretch>
            <a:fillRect/>
          </a:stretch>
        </p:blipFill>
        <p:spPr>
          <a:xfrm>
            <a:off x="6096000" y="2679065"/>
            <a:ext cx="2018030" cy="23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265680"/>
          <a:ext cx="11405870" cy="158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265680"/>
                        <a:ext cx="11405870" cy="158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84163"/>
          <a:ext cx="11405870" cy="27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84163"/>
                        <a:ext cx="11405870" cy="270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910" y="2593341"/>
          <a:ext cx="1140587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28800" progId="Word.Document.8">
                  <p:embed/>
                </p:oleObj>
              </mc:Choice>
              <mc:Fallback>
                <p:oleObj name="" r:id="rId3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910" y="2593341"/>
                        <a:ext cx="11405870" cy="396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9900" y="215265"/>
          <a:ext cx="11405870" cy="3116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9900" y="215265"/>
                        <a:ext cx="11405870" cy="3116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668270"/>
          <a:ext cx="11405870" cy="433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065" y="2668270"/>
                        <a:ext cx="11405870" cy="433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85433"/>
          <a:ext cx="11405870" cy="381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762125" progId="Word.Document.8">
                  <p:embed/>
                </p:oleObj>
              </mc:Choice>
              <mc:Fallback>
                <p:oleObj name="" r:id="rId1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85433"/>
                        <a:ext cx="11405870" cy="3818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245" y="647066"/>
          <a:ext cx="11216005" cy="489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245" y="647066"/>
                        <a:ext cx="11216005" cy="489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355408"/>
          <a:ext cx="11315065" cy="344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355408"/>
                        <a:ext cx="11315065" cy="3440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013" y="92075"/>
          <a:ext cx="10713085" cy="284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013" y="92075"/>
                        <a:ext cx="10713085" cy="284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013" y="2138363"/>
          <a:ext cx="1071308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013" y="2138363"/>
                        <a:ext cx="10713085" cy="385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98" name="图片 1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095" y="4542155"/>
            <a:ext cx="2130425" cy="2130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080" y="755650"/>
          <a:ext cx="10712450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080" y="755650"/>
                        <a:ext cx="10712450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454343"/>
          <a:ext cx="11522075" cy="395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09750" progId="Word.Document.12">
                  <p:embed/>
                </p:oleObj>
              </mc:Choice>
              <mc:Fallback>
                <p:oleObj name="" r:id="rId1" imgW="5286375" imgH="1809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454343"/>
                        <a:ext cx="11522075" cy="395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625" y="229235"/>
          <a:ext cx="10712450" cy="30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8625" y="229235"/>
                        <a:ext cx="10712450" cy="306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8625" y="3292475"/>
          <a:ext cx="10712450" cy="2443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625" y="3292475"/>
                        <a:ext cx="10712450" cy="2443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4175" y="241300"/>
          <a:ext cx="10712450" cy="608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4175" y="241300"/>
                        <a:ext cx="10712450" cy="6088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293" y="1609090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293" y="1609090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9243"/>
          <a:ext cx="10712450" cy="366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9243"/>
                        <a:ext cx="10712450" cy="366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377190"/>
          <a:ext cx="10712450" cy="628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8610" y="377190"/>
                        <a:ext cx="10712450" cy="628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050" y="265430"/>
          <a:ext cx="10712450" cy="3453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050" y="265430"/>
                        <a:ext cx="10712450" cy="3453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190" y="52070"/>
          <a:ext cx="11194415" cy="719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190" y="52070"/>
                        <a:ext cx="11194415" cy="7197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589" name="图片 -21474825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443230"/>
            <a:ext cx="2185670" cy="2504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2341245"/>
            <a:ext cx="5999480" cy="1279525"/>
          </a:xfrm>
        </p:spPr>
        <p:txBody>
          <a:bodyPr>
            <a:normAutofit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17 </a:t>
            </a:r>
            <a:r>
              <a:rPr lang="zh-CN" altLang="en-US" sz="3200"/>
              <a:t>阿基米德三角形</a:t>
            </a:r>
            <a:endParaRPr lang="zh-CN" altLang="en-US" sz="32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4180" y="120968"/>
          <a:ext cx="11205845" cy="661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4180" y="120968"/>
                        <a:ext cx="11205845" cy="661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25450"/>
          <a:ext cx="11205845" cy="576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25450"/>
                        <a:ext cx="11205845" cy="576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65" y="36195"/>
          <a:ext cx="11888470" cy="682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743575" imgH="3286125" progId="Word.Document.8">
                  <p:embed/>
                </p:oleObj>
              </mc:Choice>
              <mc:Fallback>
                <p:oleObj name="" r:id="rId1" imgW="57435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1765" y="36195"/>
                        <a:ext cx="11888470" cy="682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89910" y="37207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O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(0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0)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89910" y="44421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48650" y="45119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＝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0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0530" y="5079683"/>
          <a:ext cx="10942320" cy="12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0530" y="5079683"/>
                        <a:ext cx="10942320" cy="126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75885" y="5076826"/>
          <a:ext cx="10942320" cy="12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885" y="5076826"/>
                        <a:ext cx="10942320" cy="127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05725" y="5063491"/>
          <a:ext cx="10942320" cy="12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5286375" imgH="609600" progId="Word.Document.8">
                  <p:embed/>
                </p:oleObj>
              </mc:Choice>
              <mc:Fallback>
                <p:oleObj name="" r:id="rId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05725" y="5063491"/>
                        <a:ext cx="10942320" cy="127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6145" y="5080001"/>
          <a:ext cx="10942320" cy="1270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9" imgW="5286375" imgH="609600" progId="Word.Document.8">
                  <p:embed/>
                </p:oleObj>
              </mc:Choice>
              <mc:Fallback>
                <p:oleObj name="" r:id="rId9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96145" y="5080001"/>
                        <a:ext cx="10942320" cy="1270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6" grpId="1"/>
      <p:bldP spid="7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220" y="99695"/>
            <a:ext cx="10512425" cy="1783715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1628458"/>
          <a:ext cx="11205845" cy="572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5286375" imgH="2686050" progId="Word.Document.8">
                  <p:embed/>
                </p:oleObj>
              </mc:Choice>
              <mc:Fallback>
                <p:oleObj name="" r:id="rId2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9890" y="1628458"/>
                        <a:ext cx="11205845" cy="5723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3" name="图片 2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95" y="2856865"/>
            <a:ext cx="2016125" cy="1885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361950"/>
          <a:ext cx="11205845" cy="466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890" y="361950"/>
                        <a:ext cx="11205845" cy="466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74028"/>
          <a:ext cx="11205845" cy="432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74028"/>
                        <a:ext cx="11205845" cy="432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1" name="图片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400" y="3635375"/>
            <a:ext cx="2117725" cy="28073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34975"/>
          <a:ext cx="11205845" cy="5987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34975"/>
                        <a:ext cx="11205845" cy="5987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745" y="62865"/>
          <a:ext cx="11205845" cy="732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38525" progId="Word.Document.8">
                  <p:embed/>
                </p:oleObj>
              </mc:Choice>
              <mc:Fallback>
                <p:oleObj name="" r:id="rId1" imgW="5286375" imgH="3438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745" y="62865"/>
                        <a:ext cx="11205845" cy="732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08305"/>
          <a:ext cx="11205845" cy="265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08305"/>
                        <a:ext cx="11205845" cy="265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208338"/>
          <a:ext cx="11205845" cy="211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3208338"/>
                        <a:ext cx="11205845" cy="211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78778"/>
          <a:ext cx="11205845" cy="639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78778"/>
                        <a:ext cx="11205845" cy="6393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68300"/>
          <a:ext cx="11205845" cy="665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24200" progId="Word.Document.8">
                  <p:embed/>
                </p:oleObj>
              </mc:Choice>
              <mc:Fallback>
                <p:oleObj name="" r:id="rId1" imgW="5286375" imgH="3124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368300"/>
                        <a:ext cx="11205845" cy="665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745" y="236855"/>
          <a:ext cx="11205845" cy="172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745" y="236855"/>
                        <a:ext cx="11205845" cy="172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428" y="1905000"/>
          <a:ext cx="11206480" cy="3613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2428" y="1905000"/>
                        <a:ext cx="11206480" cy="3613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5750" y="286703"/>
          <a:ext cx="1120584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5750" y="286703"/>
                        <a:ext cx="1120584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1446213"/>
          <a:ext cx="11205845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750" y="1446213"/>
                        <a:ext cx="11205845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485" y="132080"/>
          <a:ext cx="11797030" cy="610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743575" imgH="2962275" progId="Word.Document.8">
                  <p:embed/>
                </p:oleObj>
              </mc:Choice>
              <mc:Fallback>
                <p:oleObj name="" r:id="rId1" imgW="57435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485" y="132080"/>
                        <a:ext cx="11797030" cy="610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752715" y="94392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3985" y="166052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3985" y="166052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29835" y="166052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29835" y="166052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5370" y="166052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370" y="166052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25965" y="166052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25965" y="166052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2471420" y="29562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≥0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，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 </a:t>
            </a:r>
            <a:endParaRPr lang="en-US" altLang="zh-CN" sz="2400" b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825365" y="29562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≤0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b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405370" y="29562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y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≥0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b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625965" y="29562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 y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≤0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∈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R</a:t>
            </a:r>
            <a:endParaRPr lang="en-US" altLang="zh-CN" sz="2400" b="1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471420" y="4016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向右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029835" y="4016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向左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551420" y="4016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向上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693910" y="401669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向下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3000" y="4588510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3000" y="4588510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53635" y="458152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3635" y="458152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95845" y="4573905"/>
          <a:ext cx="10858500" cy="84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95845" y="4573905"/>
                        <a:ext cx="10858500" cy="84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8815" y="4570413"/>
          <a:ext cx="10858500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7" imgW="5286375" imgH="609600" progId="Word.Document.8">
                  <p:embed/>
                </p:oleObj>
              </mc:Choice>
              <mc:Fallback>
                <p:oleObj name="" r:id="rId17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568815" y="4570413"/>
                        <a:ext cx="10858500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6" grpId="0"/>
      <p:bldP spid="17" grpId="0"/>
      <p:bldP spid="18" grpId="0"/>
      <p:bldP spid="19" grpId="0"/>
      <p:bldP spid="16" grpId="1"/>
      <p:bldP spid="17" grpId="1"/>
      <p:bldP spid="18" grpId="1"/>
      <p:bldP spid="19" grpId="1"/>
      <p:bldP spid="20" grpId="0"/>
      <p:bldP spid="21" grpId="0"/>
      <p:bldP spid="22" grpId="0"/>
      <p:bldP spid="23" grpId="0"/>
      <p:bldP spid="20" grpId="1"/>
      <p:bldP spid="21" grpId="1"/>
      <p:bldP spid="22" grpId="1"/>
      <p:bldP spid="23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69240"/>
          <a:ext cx="11205845" cy="2558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69240"/>
                        <a:ext cx="11205845" cy="2558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362518"/>
          <a:ext cx="11205845" cy="3836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2362518"/>
                        <a:ext cx="11205845" cy="3836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54318"/>
          <a:ext cx="11205845" cy="2759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95400" progId="Word.Document.8">
                  <p:embed/>
                </p:oleObj>
              </mc:Choice>
              <mc:Fallback>
                <p:oleObj name="" r:id="rId1" imgW="5286375" imgH="1295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54318"/>
                        <a:ext cx="11205845" cy="2759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785" y="109538"/>
          <a:ext cx="11205845" cy="722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90900" progId="Word.Document.8">
                  <p:embed/>
                </p:oleObj>
              </mc:Choice>
              <mc:Fallback>
                <p:oleObj name="" r:id="rId1" imgW="5286375" imgH="3390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1785" y="109538"/>
                        <a:ext cx="11205845" cy="722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878773"/>
          <a:ext cx="1120584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28650" progId="Word.Document.8">
                  <p:embed/>
                </p:oleObj>
              </mc:Choice>
              <mc:Fallback>
                <p:oleObj name="" r:id="rId1" imgW="5286375" imgH="628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878773"/>
                        <a:ext cx="11205845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03213"/>
          <a:ext cx="11205845" cy="4871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03213"/>
                        <a:ext cx="11205845" cy="4871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8" name="图片 1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0" y="2653665"/>
            <a:ext cx="2931160" cy="2378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2110" y="412115"/>
          <a:ext cx="11205845" cy="5014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2110" y="412115"/>
                        <a:ext cx="11205845" cy="5014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168910"/>
          <a:ext cx="11205845" cy="677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168910"/>
                        <a:ext cx="11205845" cy="677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395" y="280353"/>
          <a:ext cx="11205845" cy="172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395" y="280353"/>
                        <a:ext cx="11205845" cy="172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890" y="2006283"/>
          <a:ext cx="11205845" cy="404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890" y="2006283"/>
                        <a:ext cx="11205845" cy="404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65113"/>
          <a:ext cx="11205845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65113"/>
                        <a:ext cx="11205845" cy="1097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1444308"/>
          <a:ext cx="11205845" cy="361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" y="1444308"/>
                        <a:ext cx="11205845" cy="361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492760"/>
          <a:ext cx="11205845" cy="475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492760"/>
                        <a:ext cx="11205845" cy="4751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268" descr="../新建文件夹/T367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241675" y="3909695"/>
            <a:ext cx="2948305" cy="2870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2780" y="409258"/>
          <a:ext cx="11100435" cy="533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52780" y="409258"/>
                        <a:ext cx="11100435" cy="5337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321310"/>
          <a:ext cx="11205845" cy="645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321310"/>
                        <a:ext cx="11205845" cy="645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514985"/>
          <a:ext cx="11205845" cy="5361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514985"/>
                        <a:ext cx="11205845" cy="5361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1325" y="200025"/>
          <a:ext cx="11205845" cy="599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1325" y="200025"/>
                        <a:ext cx="11205845" cy="5991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445" y="530860"/>
          <a:ext cx="1118425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445" y="530860"/>
                        <a:ext cx="11184255" cy="513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3113" y="443865"/>
          <a:ext cx="1118489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3113" y="443865"/>
                        <a:ext cx="11184890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5448" y="98425"/>
          <a:ext cx="111848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5448" y="98425"/>
                        <a:ext cx="1118489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73513" y="1056005"/>
          <a:ext cx="111848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3513" y="1056005"/>
                        <a:ext cx="1118489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3548" y="1115695"/>
          <a:ext cx="111848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3548" y="1115695"/>
                        <a:ext cx="1118489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06793" y="1697990"/>
          <a:ext cx="111848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6793" y="1697990"/>
                        <a:ext cx="1118489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72803" y="2367915"/>
          <a:ext cx="11184890" cy="870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72803" y="2367915"/>
                        <a:ext cx="11184890" cy="870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2923" y="3428683"/>
          <a:ext cx="1118489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5" imgW="5286375" imgH="209550" progId="Word.Document.8">
                  <p:embed/>
                </p:oleObj>
              </mc:Choice>
              <mc:Fallback>
                <p:oleObj name="" r:id="rId1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32923" y="3428683"/>
                        <a:ext cx="1118489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9053" y="4001453"/>
          <a:ext cx="1118489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19053" y="4001453"/>
                        <a:ext cx="1118489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04193" y="4574223"/>
          <a:ext cx="1118489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8" imgW="5286375" imgH="209550" progId="Word.Document.8">
                  <p:embed/>
                </p:oleObj>
              </mc:Choice>
              <mc:Fallback>
                <p:oleObj name="" r:id="rId18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04193" y="4574223"/>
                        <a:ext cx="11184890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330" y="374015"/>
          <a:ext cx="11057255" cy="523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330" y="374015"/>
                        <a:ext cx="11057255" cy="523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0446385" y="173894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44890" y="21993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5125" y="276256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6360" y="4424998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/>
                <a:ea typeface="宋体" panose="02010600030101010101" pitchFamily="2" charset="-122"/>
              </a:rPr>
              <a:t>×</a:t>
            </a:r>
            <a:endParaRPr lang="en-US" altLang="zh-CN" sz="2400">
              <a:solidFill>
                <a:srgbClr val="FF0000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358140"/>
          <a:ext cx="10712450" cy="2439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358140"/>
                        <a:ext cx="10712450" cy="2439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890" y="2399030"/>
          <a:ext cx="10712450" cy="466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295525" progId="Word.Document.8">
                  <p:embed/>
                </p:oleObj>
              </mc:Choice>
              <mc:Fallback>
                <p:oleObj name="" r:id="rId3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890" y="2399030"/>
                        <a:ext cx="10712450" cy="466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4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5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40</Paragraphs>
  <Slides>63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102</vt:i4>
      </vt:variant>
      <vt:variant>
        <vt:lpstr>幻灯片标题</vt:lpstr>
      </vt:variant>
      <vt:variant>
        <vt:i4>63</vt:i4>
      </vt:variant>
    </vt:vector>
  </HeadingPairs>
  <TitlesOfParts>
    <vt:vector size="176" baseType="lpstr">
      <vt:lpstr>Arial</vt:lpstr>
      <vt:lpstr>宋体</vt:lpstr>
      <vt:lpstr>Wingdings</vt:lpstr>
      <vt:lpstr>MiSans Normal</vt:lpstr>
      <vt:lpstr>Wingdings</vt:lpstr>
      <vt:lpstr>Times New Roman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119</cp:revision>
  <dcterms:created xsi:type="dcterms:W3CDTF">2023-08-09T12:44:00Z</dcterms:created>
  <dcterms:modified xsi:type="dcterms:W3CDTF">2025-04-09T03:19:13Z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