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398" r:id="rId7"/>
    <p:sldId id="445" r:id="rId8"/>
    <p:sldId id="454" r:id="rId9"/>
    <p:sldId id="399" r:id="rId10"/>
    <p:sldId id="455" r:id="rId11"/>
    <p:sldId id="400" r:id="rId12"/>
    <p:sldId id="441" r:id="rId13"/>
    <p:sldId id="401" r:id="rId14"/>
    <p:sldId id="443" r:id="rId15"/>
    <p:sldId id="452" r:id="rId16"/>
    <p:sldId id="404" r:id="rId17"/>
    <p:sldId id="415" r:id="rId18"/>
    <p:sldId id="453" r:id="rId19"/>
    <p:sldId id="405" r:id="rId20"/>
    <p:sldId id="427" r:id="rId21"/>
    <p:sldId id="406" r:id="rId22"/>
    <p:sldId id="428" r:id="rId23"/>
    <p:sldId id="448" r:id="rId24"/>
    <p:sldId id="456" r:id="rId25"/>
    <p:sldId id="457" r:id="rId26"/>
    <p:sldId id="410" r:id="rId27"/>
    <p:sldId id="411" r:id="rId28"/>
    <p:sldId id="412" r:id="rId29"/>
    <p:sldId id="449" r:id="rId30"/>
    <p:sldId id="458" r:id="rId31"/>
    <p:sldId id="417" r:id="rId32"/>
    <p:sldId id="418" r:id="rId33"/>
    <p:sldId id="419" r:id="rId34"/>
    <p:sldId id="420" r:id="rId35"/>
    <p:sldId id="433" r:id="rId36"/>
    <p:sldId id="352" r:id="rId37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gs" Target="tags/tag103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0.e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3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1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6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3.vml"/><Relationship Id="rId8" Type="http://schemas.openxmlformats.org/officeDocument/2006/relationships/slideLayout" Target="../slideLayouts/slideLayout8.xml"/><Relationship Id="rId7" Type="http://schemas.openxmlformats.org/officeDocument/2006/relationships/image" Target="../media/image34.png"/><Relationship Id="rId6" Type="http://schemas.openxmlformats.org/officeDocument/2006/relationships/image" Target="../media/image33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2.e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7.bin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6.e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0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2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3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4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1.e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5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7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3.emf"/><Relationship Id="rId1" Type="http://schemas.openxmlformats.org/officeDocument/2006/relationships/oleObject" Target="../embeddings/oleObject38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4.emf"/><Relationship Id="rId1" Type="http://schemas.openxmlformats.org/officeDocument/2006/relationships/oleObject" Target="../embeddings/oleObject39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0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en-US" altLang="zh-CN" sz="3200"/>
              <a:t>  </a:t>
            </a:r>
            <a:r>
              <a:rPr lang="zh-CN" altLang="en-US" sz="3200"/>
              <a:t>课时</a:t>
            </a:r>
            <a:r>
              <a:rPr lang="en-US" altLang="zh-CN" sz="3200"/>
              <a:t>7 </a:t>
            </a:r>
            <a:r>
              <a:rPr lang="zh-CN" altLang="en-US" sz="3200"/>
              <a:t>抛物线的方程与性质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第八章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85190"/>
          <a:ext cx="11163935" cy="530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85190"/>
                        <a:ext cx="11163935" cy="530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46630"/>
          <a:ext cx="11163935" cy="2106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246630"/>
                        <a:ext cx="11163935" cy="2106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54163"/>
          <a:ext cx="11163935" cy="4030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54163"/>
                        <a:ext cx="11163935" cy="4030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74675"/>
          <a:ext cx="11163935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24150" progId="Word.Document.8">
                  <p:embed/>
                </p:oleObj>
              </mc:Choice>
              <mc:Fallback>
                <p:oleObj name="" r:id="rId1" imgW="5286375" imgH="2724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74675"/>
                        <a:ext cx="11163935" cy="579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6269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6269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25981"/>
          <a:ext cx="11163935" cy="3421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609725" progId="Word.Document.8">
                  <p:embed/>
                </p:oleObj>
              </mc:Choice>
              <mc:Fallback>
                <p:oleObj name="" r:id="rId3" imgW="5286375" imgH="1609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125981"/>
                        <a:ext cx="11163935" cy="3421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35355"/>
          <a:ext cx="11163935" cy="5184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438400" progId="Word.Document.8">
                  <p:embed/>
                </p:oleObj>
              </mc:Choice>
              <mc:Fallback>
                <p:oleObj name="" r:id="rId1" imgW="5286375" imgH="2438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35355"/>
                        <a:ext cx="11163935" cy="5184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39420"/>
          <a:ext cx="11163935" cy="599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819400" progId="Word.Document.8">
                  <p:embed/>
                </p:oleObj>
              </mc:Choice>
              <mc:Fallback>
                <p:oleObj name="" r:id="rId1" imgW="5286375" imgH="2819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39420"/>
                        <a:ext cx="11163935" cy="599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32560"/>
          <a:ext cx="11163935" cy="3404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32560"/>
                        <a:ext cx="11163935" cy="3404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40373"/>
          <a:ext cx="11163935" cy="6141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86075" progId="Word.Document.8">
                  <p:embed/>
                </p:oleObj>
              </mc:Choice>
              <mc:Fallback>
                <p:oleObj name="" r:id="rId1" imgW="5286375" imgH="2886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40373"/>
                        <a:ext cx="11163935" cy="6141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99515"/>
          <a:ext cx="11163935" cy="4884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99515"/>
                        <a:ext cx="11163935" cy="4884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96328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96328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48485"/>
          <a:ext cx="11163935" cy="236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114425" progId="Word.Document.8">
                  <p:embed/>
                </p:oleObj>
              </mc:Choice>
              <mc:Fallback>
                <p:oleObj name="" r:id="rId3" imgW="5286375" imgH="1114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848485"/>
                        <a:ext cx="11163935" cy="2367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978" y="3830638"/>
          <a:ext cx="11164570" cy="2554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1200150" progId="Word.Document.8">
                  <p:embed/>
                </p:oleObj>
              </mc:Choice>
              <mc:Fallback>
                <p:oleObj name="" r:id="rId5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4978" y="3830638"/>
                        <a:ext cx="11164570" cy="2554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80453"/>
          <a:ext cx="11163935" cy="5085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80453"/>
                        <a:ext cx="11163935" cy="5085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82383"/>
          <a:ext cx="11163935" cy="4256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82383"/>
                        <a:ext cx="11163935" cy="4256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81648"/>
          <a:ext cx="11163935" cy="5088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81648"/>
                        <a:ext cx="11163935" cy="5088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020" y="3358515"/>
            <a:ext cx="1986915" cy="2548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60693"/>
          <a:ext cx="11163935" cy="531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60693"/>
                        <a:ext cx="11163935" cy="531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8896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8896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345691"/>
          <a:ext cx="11163935" cy="4748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228850" progId="Word.Document.8">
                  <p:embed/>
                </p:oleObj>
              </mc:Choice>
              <mc:Fallback>
                <p:oleObj name="" r:id="rId3" imgW="5286375" imgH="2228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345691"/>
                        <a:ext cx="11163935" cy="4748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54785"/>
          <a:ext cx="1116393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438150" progId="Word.Document.8">
                  <p:embed/>
                </p:oleObj>
              </mc:Choice>
              <mc:Fallback>
                <p:oleObj name="" r:id="rId5" imgW="5286375" imgH="438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1454785"/>
                        <a:ext cx="11163935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1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4260" y="2388235"/>
            <a:ext cx="1776730" cy="21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34478"/>
          <a:ext cx="11163935" cy="2336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095375" progId="Word.Document.8">
                  <p:embed/>
                </p:oleObj>
              </mc:Choice>
              <mc:Fallback>
                <p:oleObj name="" r:id="rId1" imgW="5286375" imgH="1095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34478"/>
                        <a:ext cx="11163935" cy="2336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413126"/>
          <a:ext cx="11163935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413126"/>
                        <a:ext cx="11163935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80540"/>
          <a:ext cx="11163935" cy="172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80540"/>
                        <a:ext cx="11163935" cy="172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34490"/>
          <a:ext cx="11163935" cy="340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34490"/>
                        <a:ext cx="11163935" cy="3408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19848"/>
          <a:ext cx="11163935" cy="4037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19848"/>
                        <a:ext cx="11163935" cy="4037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0239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0239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96135"/>
          <a:ext cx="11163935" cy="3602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695450" progId="Word.Document.8">
                  <p:embed/>
                </p:oleObj>
              </mc:Choice>
              <mc:Fallback>
                <p:oleObj name="" r:id="rId3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096135"/>
                        <a:ext cx="11163935" cy="3602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80503"/>
          <a:ext cx="11163935" cy="188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85825" progId="Word.Document.8">
                  <p:embed/>
                </p:oleObj>
              </mc:Choice>
              <mc:Fallback>
                <p:oleObj name="" r:id="rId1" imgW="5286375" imgH="885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80503"/>
                        <a:ext cx="11163935" cy="1880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967990"/>
          <a:ext cx="11163935" cy="234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104900" progId="Word.Document.8">
                  <p:embed/>
                </p:oleObj>
              </mc:Choice>
              <mc:Fallback>
                <p:oleObj name="" r:id="rId3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967990"/>
                        <a:ext cx="11163935" cy="234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30618"/>
          <a:ext cx="11163935" cy="4878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30618"/>
                        <a:ext cx="11163935" cy="4878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33868"/>
          <a:ext cx="11163935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057275" progId="Word.Document.8">
                  <p:embed/>
                </p:oleObj>
              </mc:Choice>
              <mc:Fallback>
                <p:oleObj name="" r:id="rId1" imgW="5286375" imgH="1057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33868"/>
                        <a:ext cx="11163935" cy="225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44575"/>
          <a:ext cx="11163935" cy="4900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305050" progId="Word.Document.8">
                  <p:embed/>
                </p:oleObj>
              </mc:Choice>
              <mc:Fallback>
                <p:oleObj name="" r:id="rId1" imgW="5286375" imgH="2305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44575"/>
                        <a:ext cx="11163935" cy="4900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40360"/>
          <a:ext cx="11163935" cy="617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905125" progId="Word.Document.8">
                  <p:embed/>
                </p:oleObj>
              </mc:Choice>
              <mc:Fallback>
                <p:oleObj name="" r:id="rId1" imgW="5286375" imgH="2905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40360"/>
                        <a:ext cx="11163935" cy="6177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62443"/>
          <a:ext cx="11163935" cy="2427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43000" progId="Word.Document.8">
                  <p:embed/>
                </p:oleObj>
              </mc:Choice>
              <mc:Fallback>
                <p:oleObj name="" r:id="rId1" imgW="5286375" imgH="1143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62443"/>
                        <a:ext cx="11163935" cy="2427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83056"/>
          <a:ext cx="11163935" cy="340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83056"/>
                        <a:ext cx="11163935" cy="340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70113"/>
          <a:ext cx="11163935" cy="2229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047750" progId="Word.Document.8">
                  <p:embed/>
                </p:oleObj>
              </mc:Choice>
              <mc:Fallback>
                <p:oleObj name="" r:id="rId1" imgW="5286375" imgH="1047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170113"/>
                        <a:ext cx="11163935" cy="2229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81480"/>
          <a:ext cx="11163935" cy="3216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14475" progId="Word.Document.8">
                  <p:embed/>
                </p:oleObj>
              </mc:Choice>
              <mc:Fallback>
                <p:oleObj name="" r:id="rId1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81480"/>
                        <a:ext cx="11163935" cy="3216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81965"/>
          <a:ext cx="11163935" cy="5929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81965"/>
                        <a:ext cx="11163935" cy="5929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89443"/>
          <a:ext cx="11163935" cy="2247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57275" progId="Word.Document.8">
                  <p:embed/>
                </p:oleObj>
              </mc:Choice>
              <mc:Fallback>
                <p:oleObj name="" r:id="rId1" imgW="5286375" imgH="1057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89443"/>
                        <a:ext cx="11163935" cy="2247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WPS 演示</Application>
  <PresentationFormat>宽屏</PresentationFormat>
  <Paragraphs>6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40</vt:i4>
      </vt:variant>
      <vt:variant>
        <vt:lpstr>幻灯片标题</vt:lpstr>
      </vt:variant>
      <vt:variant>
        <vt:i4>34</vt:i4>
      </vt:variant>
    </vt:vector>
  </HeadingPairs>
  <TitlesOfParts>
    <vt:vector size="84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77</cp:revision>
  <dcterms:created xsi:type="dcterms:W3CDTF">2023-08-09T12:44:00Z</dcterms:created>
  <dcterms:modified xsi:type="dcterms:W3CDTF">2025-04-12T06:57:14Z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