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412" r:id="rId6"/>
    <p:sldId id="297" r:id="rId7"/>
    <p:sldId id="346" r:id="rId8"/>
    <p:sldId id="347" r:id="rId9"/>
    <p:sldId id="349" r:id="rId10"/>
    <p:sldId id="350" r:id="rId11"/>
    <p:sldId id="351" r:id="rId12"/>
    <p:sldId id="353" r:id="rId13"/>
    <p:sldId id="396" r:id="rId14"/>
    <p:sldId id="397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98" r:id="rId35"/>
    <p:sldId id="399" r:id="rId36"/>
    <p:sldId id="400" r:id="rId37"/>
    <p:sldId id="414" r:id="rId38"/>
    <p:sldId id="415" r:id="rId39"/>
    <p:sldId id="416" r:id="rId40"/>
    <p:sldId id="417" r:id="rId41"/>
    <p:sldId id="418" r:id="rId42"/>
    <p:sldId id="419" r:id="rId43"/>
    <p:sldId id="420" r:id="rId44"/>
    <p:sldId id="421" r:id="rId45"/>
    <p:sldId id="422" r:id="rId46"/>
    <p:sldId id="423" r:id="rId47"/>
    <p:sldId id="424" r:id="rId48"/>
    <p:sldId id="425" r:id="rId49"/>
    <p:sldId id="426" r:id="rId50"/>
    <p:sldId id="427" r:id="rId51"/>
    <p:sldId id="428" r:id="rId52"/>
    <p:sldId id="429" r:id="rId53"/>
    <p:sldId id="430" r:id="rId54"/>
    <p:sldId id="431" r:id="rId55"/>
    <p:sldId id="432" r:id="rId56"/>
    <p:sldId id="433" r:id="rId57"/>
    <p:sldId id="434" r:id="rId58"/>
    <p:sldId id="435" r:id="rId59"/>
    <p:sldId id="436" r:id="rId60"/>
    <p:sldId id="437" r:id="rId61"/>
    <p:sldId id="438" r:id="rId62"/>
    <p:sldId id="439" r:id="rId63"/>
    <p:sldId id="440" r:id="rId64"/>
    <p:sldId id="441" r:id="rId65"/>
    <p:sldId id="442" r:id="rId66"/>
    <p:sldId id="352" r:id="rId67"/>
  </p:sldIdLst>
  <p:sldSz cx="12192000" cy="6858000"/>
  <p:notesSz cx="6858000" cy="9144000"/>
  <p:custDataLst>
    <p:tags r:id="rId7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1" Type="http://schemas.openxmlformats.org/officeDocument/2006/relationships/tags" Target="tags/tag105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6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9.e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1.e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3.e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9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1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6.e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2.bin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2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8.png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4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5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6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7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8.bin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7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55.png"/><Relationship Id="rId4" Type="http://schemas.openxmlformats.org/officeDocument/2006/relationships/image" Target="../media/image54.e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3.emf"/><Relationship Id="rId1" Type="http://schemas.openxmlformats.org/officeDocument/2006/relationships/oleObject" Target="../embeddings/oleObject49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1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2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3.bin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1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60.png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4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5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6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57.bin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5.e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64.emf"/><Relationship Id="rId1" Type="http://schemas.openxmlformats.org/officeDocument/2006/relationships/oleObject" Target="../embeddings/oleObject58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6.emf"/><Relationship Id="rId1" Type="http://schemas.openxmlformats.org/officeDocument/2006/relationships/oleObject" Target="../embeddings/oleObject60.bin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8.e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7.emf"/><Relationship Id="rId1" Type="http://schemas.openxmlformats.org/officeDocument/2006/relationships/oleObject" Target="../embeddings/oleObject61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9.emf"/><Relationship Id="rId1" Type="http://schemas.openxmlformats.org/officeDocument/2006/relationships/oleObject" Target="../embeddings/oleObject63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0.emf"/><Relationship Id="rId1" Type="http://schemas.openxmlformats.org/officeDocument/2006/relationships/oleObject" Target="../embeddings/oleObject64.bin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1.emf"/><Relationship Id="rId1" Type="http://schemas.openxmlformats.org/officeDocument/2006/relationships/oleObject" Target="../embeddings/oleObject65.bin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2.emf"/><Relationship Id="rId1" Type="http://schemas.openxmlformats.org/officeDocument/2006/relationships/oleObject" Target="../embeddings/oleObject66.bin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3.emf"/><Relationship Id="rId1" Type="http://schemas.openxmlformats.org/officeDocument/2006/relationships/oleObject" Target="../embeddings/oleObject67.bin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5.e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74.emf"/><Relationship Id="rId1" Type="http://schemas.openxmlformats.org/officeDocument/2006/relationships/oleObject" Target="../embeddings/oleObject68.bin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7.e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76.emf"/><Relationship Id="rId1" Type="http://schemas.openxmlformats.org/officeDocument/2006/relationships/oleObject" Target="../embeddings/oleObject70.bin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9.e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78.emf"/><Relationship Id="rId1" Type="http://schemas.openxmlformats.org/officeDocument/2006/relationships/oleObject" Target="../embeddings/oleObject72.bin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0.emf"/><Relationship Id="rId1" Type="http://schemas.openxmlformats.org/officeDocument/2006/relationships/oleObject" Target="../embeddings/oleObject74.bin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1.emf"/><Relationship Id="rId1" Type="http://schemas.openxmlformats.org/officeDocument/2006/relationships/oleObject" Target="../embeddings/oleObject7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3.e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82.emf"/><Relationship Id="rId1" Type="http://schemas.openxmlformats.org/officeDocument/2006/relationships/oleObject" Target="../embeddings/oleObject76.bin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4.emf"/><Relationship Id="rId1" Type="http://schemas.openxmlformats.org/officeDocument/2006/relationships/oleObject" Target="../embeddings/oleObject78.bin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5.emf"/><Relationship Id="rId1" Type="http://schemas.openxmlformats.org/officeDocument/2006/relationships/oleObject" Target="../embeddings/oleObject79.bin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6.emf"/><Relationship Id="rId1" Type="http://schemas.openxmlformats.org/officeDocument/2006/relationships/oleObject" Target="../embeddings/oleObject80.bin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8  </a:t>
            </a:r>
            <a:r>
              <a:rPr lang="zh-CN" altLang="en-US" sz="3200"/>
              <a:t>直线与圆锥曲线的位置关系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58669" y="2330657"/>
            <a:ext cx="5518150" cy="543560"/>
          </a:xfrm>
        </p:spPr>
        <p:txBody>
          <a:bodyPr>
            <a:normAutofit/>
          </a:bodyPr>
          <a:lstStyle/>
          <a:p>
            <a:r>
              <a:rPr sz="3200">
                <a:solidFill>
                  <a:schemeClr val="tx1"/>
                </a:solidFill>
              </a:rPr>
              <a:t>第八章</a:t>
            </a:r>
            <a:endParaRPr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6405" y="383858"/>
          <a:ext cx="10712450" cy="526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6405" y="383858"/>
                        <a:ext cx="10712450" cy="526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4008" y="500698"/>
          <a:ext cx="11164570" cy="423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008" y="500698"/>
                        <a:ext cx="11164570" cy="423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1955" y="270193"/>
          <a:ext cx="11163935" cy="213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1955" y="270193"/>
                        <a:ext cx="11163935" cy="2139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0375" y="-115887"/>
          <a:ext cx="11163935" cy="738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3486150" progId="Word.Document.8">
                  <p:embed/>
                </p:oleObj>
              </mc:Choice>
              <mc:Fallback>
                <p:oleObj name="" r:id="rId1" imgW="5286375" imgH="3486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0375" y="-115887"/>
                        <a:ext cx="11163935" cy="7386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1640" y="326391"/>
          <a:ext cx="11348720" cy="3897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9750" progId="Word.Document.8">
                  <p:embed/>
                </p:oleObj>
              </mc:Choice>
              <mc:Fallback>
                <p:oleObj name="" r:id="rId1" imgW="5286375" imgH="1809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1640" y="326391"/>
                        <a:ext cx="11348720" cy="3897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225" y="433388"/>
          <a:ext cx="10712450" cy="4764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43150" progId="Word.Document.8">
                  <p:embed/>
                </p:oleObj>
              </mc:Choice>
              <mc:Fallback>
                <p:oleObj name="" r:id="rId1" imgW="5286375" imgH="2343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3225" y="433388"/>
                        <a:ext cx="10712450" cy="4764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6255" y="321945"/>
          <a:ext cx="1071245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6255" y="321945"/>
                        <a:ext cx="10712450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4510" y="397828"/>
          <a:ext cx="10712450" cy="709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3486150" progId="Word.Document.8">
                  <p:embed/>
                </p:oleObj>
              </mc:Choice>
              <mc:Fallback>
                <p:oleObj name="" r:id="rId1" imgW="5286375" imgH="3486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4510" y="397828"/>
                        <a:ext cx="10712450" cy="709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6570" y="633730"/>
          <a:ext cx="10991215" cy="2606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6570" y="633730"/>
                        <a:ext cx="10991215" cy="2606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0375" y="100013"/>
          <a:ext cx="11271250" cy="2569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0375" y="100013"/>
                        <a:ext cx="11271250" cy="2569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0375" y="2412048"/>
          <a:ext cx="11271250" cy="342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600200" progId="Word.Document.8">
                  <p:embed/>
                </p:oleObj>
              </mc:Choice>
              <mc:Fallback>
                <p:oleObj name="" r:id="rId3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375" y="2412048"/>
                        <a:ext cx="11271250" cy="342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280" y="715963"/>
          <a:ext cx="11522075" cy="280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285875" progId="Word.Document.12">
                  <p:embed/>
                </p:oleObj>
              </mc:Choice>
              <mc:Fallback>
                <p:oleObj name="" r:id="rId1" imgW="5286375" imgH="12858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280" y="715963"/>
                        <a:ext cx="11522075" cy="2807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2750" y="216218"/>
          <a:ext cx="11139805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23975" progId="Word.Document.8">
                  <p:embed/>
                </p:oleObj>
              </mc:Choice>
              <mc:Fallback>
                <p:oleObj name="" r:id="rId1" imgW="5286375" imgH="1323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2750" y="216218"/>
                        <a:ext cx="11139805" cy="280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9750" y="2658111"/>
          <a:ext cx="11139805" cy="3244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533525" progId="Word.Document.8">
                  <p:embed/>
                </p:oleObj>
              </mc:Choice>
              <mc:Fallback>
                <p:oleObj name="" r:id="rId3" imgW="5286375" imgH="1533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2658111"/>
                        <a:ext cx="11139805" cy="3244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3855" y="485458"/>
          <a:ext cx="11118215" cy="562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67000" progId="Word.Document.8">
                  <p:embed/>
                </p:oleObj>
              </mc:Choice>
              <mc:Fallback>
                <p:oleObj name="" r:id="rId1" imgW="5286375" imgH="2667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3855" y="485458"/>
                        <a:ext cx="11118215" cy="5629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065" y="500380"/>
          <a:ext cx="11405870" cy="3652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85925" progId="Word.Document.8">
                  <p:embed/>
                </p:oleObj>
              </mc:Choice>
              <mc:Fallback>
                <p:oleObj name="" r:id="rId1" imgW="5286375" imgH="1685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065" y="500380"/>
                        <a:ext cx="11405870" cy="3652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065" y="3930650"/>
          <a:ext cx="11405870" cy="2291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57275" progId="Word.Document.8">
                  <p:embed/>
                </p:oleObj>
              </mc:Choice>
              <mc:Fallback>
                <p:oleObj name="" r:id="rId3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065" y="3930650"/>
                        <a:ext cx="11405870" cy="2291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065" y="318135"/>
          <a:ext cx="11405870" cy="4808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219325" progId="Word.Document.8">
                  <p:embed/>
                </p:oleObj>
              </mc:Choice>
              <mc:Fallback>
                <p:oleObj name="" r:id="rId1" imgW="5286375" imgH="2219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065" y="318135"/>
                        <a:ext cx="11405870" cy="4808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065" y="286385"/>
          <a:ext cx="11405870" cy="687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3171825" progId="Word.Document.8">
                  <p:embed/>
                </p:oleObj>
              </mc:Choice>
              <mc:Fallback>
                <p:oleObj name="" r:id="rId1" imgW="5286375" imgH="3171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065" y="286385"/>
                        <a:ext cx="11405870" cy="6873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065" y="1121093"/>
          <a:ext cx="11405870" cy="214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065" y="1121093"/>
                        <a:ext cx="11405870" cy="2146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6245" y="262891"/>
          <a:ext cx="11216005" cy="3917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38325" progId="Word.Document.8">
                  <p:embed/>
                </p:oleObj>
              </mc:Choice>
              <mc:Fallback>
                <p:oleObj name="" r:id="rId1" imgW="5286375" imgH="1838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6245" y="262891"/>
                        <a:ext cx="11216005" cy="3917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2270" y="4029711"/>
          <a:ext cx="11216005" cy="196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23925" progId="Word.Document.8">
                  <p:embed/>
                </p:oleObj>
              </mc:Choice>
              <mc:Fallback>
                <p:oleObj name="" r:id="rId3" imgW="5286375" imgH="923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270" y="4029711"/>
                        <a:ext cx="11216005" cy="1969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883920"/>
          <a:ext cx="11315065" cy="438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38350" progId="Word.Document.8">
                  <p:embed/>
                </p:oleObj>
              </mc:Choice>
              <mc:Fallback>
                <p:oleObj name="" r:id="rId1" imgW="5286375" imgH="2038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645" y="883920"/>
                        <a:ext cx="11315065" cy="4383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013" y="381000"/>
          <a:ext cx="10713085" cy="2771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62075" progId="Word.Document.8">
                  <p:embed/>
                </p:oleObj>
              </mc:Choice>
              <mc:Fallback>
                <p:oleObj name="" r:id="rId1" imgW="5286375" imgH="1362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1013" y="381000"/>
                        <a:ext cx="10713085" cy="2771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013" y="2806383"/>
          <a:ext cx="10713085" cy="486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390775" progId="Word.Document.8">
                  <p:embed/>
                </p:oleObj>
              </mc:Choice>
              <mc:Fallback>
                <p:oleObj name="" r:id="rId3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1013" y="2806383"/>
                        <a:ext cx="10713085" cy="486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6080" y="117475"/>
          <a:ext cx="10712450" cy="244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6080" y="117475"/>
                        <a:ext cx="10712450" cy="2442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6080" y="2428240"/>
          <a:ext cx="10712450" cy="224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080" y="2428240"/>
                        <a:ext cx="10712450" cy="2249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7350" y="-93662"/>
          <a:ext cx="11522075" cy="734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3362325" progId="Word.Document.12">
                  <p:embed/>
                </p:oleObj>
              </mc:Choice>
              <mc:Fallback>
                <p:oleObj name="" r:id="rId1" imgW="5286375" imgH="33623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7350" y="-93662"/>
                        <a:ext cx="11522075" cy="7343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97535" y="160432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77890" y="160432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61370" y="160432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8850" y="440531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相交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8850" y="555339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相切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03055" y="614076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相离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2" grpId="1"/>
      <p:bldP spid="4" grpId="1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8625" y="229235"/>
          <a:ext cx="10712450" cy="306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8625" y="229235"/>
                        <a:ext cx="10712450" cy="3063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8625" y="3292475"/>
          <a:ext cx="10712450" cy="244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625" y="3292475"/>
                        <a:ext cx="10712450" cy="2443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175" y="648335"/>
          <a:ext cx="10712450" cy="5274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4175" y="648335"/>
                        <a:ext cx="10712450" cy="5274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8618" y="237808"/>
          <a:ext cx="10713085" cy="2252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8618" y="237808"/>
                        <a:ext cx="10713085" cy="2252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8618" y="2420938"/>
          <a:ext cx="10713085" cy="3263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600200" progId="Word.Document.8">
                  <p:embed/>
                </p:oleObj>
              </mc:Choice>
              <mc:Fallback>
                <p:oleObj name="" r:id="rId3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618" y="2420938"/>
                        <a:ext cx="10713085" cy="3263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0820"/>
          <a:ext cx="10712450" cy="4461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10820"/>
                        <a:ext cx="10712450" cy="4461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08" name="图片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240" y="3211195"/>
            <a:ext cx="2571115" cy="2489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8610" y="76518"/>
          <a:ext cx="10712450" cy="6885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381375" progId="Word.Document.8">
                  <p:embed/>
                </p:oleObj>
              </mc:Choice>
              <mc:Fallback>
                <p:oleObj name="" r:id="rId1" imgW="5286375" imgH="3381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8610" y="76518"/>
                        <a:ext cx="10712450" cy="6885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2341245"/>
            <a:ext cx="5999480" cy="1279525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sz="3200"/>
              <a:t>拓展与延伸</a:t>
            </a:r>
            <a:r>
              <a:rPr lang="en-US" altLang="zh-CN" sz="3200"/>
              <a:t>18 </a:t>
            </a:r>
            <a:endParaRPr lang="en-US" altLang="zh-CN" sz="3200"/>
          </a:p>
          <a:p>
            <a:r>
              <a:rPr lang="zh-CN" altLang="en-US" sz="3200"/>
              <a:t>与斜率有关的常用结论</a:t>
            </a:r>
            <a:endParaRPr lang="zh-CN" altLang="en-US" sz="320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4180" y="432118"/>
          <a:ext cx="11205845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4180" y="432118"/>
                        <a:ext cx="11205845" cy="426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1000" y="359728"/>
          <a:ext cx="11205845" cy="5256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66975" progId="Word.Document.8">
                  <p:embed/>
                </p:oleObj>
              </mc:Choice>
              <mc:Fallback>
                <p:oleObj name="" r:id="rId1" imgW="5286375" imgH="2466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359728"/>
                        <a:ext cx="11205845" cy="5256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9890" y="953135"/>
          <a:ext cx="11205845" cy="402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1885950" progId="Word.Document.8">
                  <p:embed/>
                </p:oleObj>
              </mc:Choice>
              <mc:Fallback>
                <p:oleObj name="" r:id="rId1" imgW="5286375" imgH="1885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9890" y="953135"/>
                        <a:ext cx="11205845" cy="4020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9890" y="139383"/>
          <a:ext cx="11205845" cy="314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76375" progId="Word.Document.8">
                  <p:embed/>
                </p:oleObj>
              </mc:Choice>
              <mc:Fallback>
                <p:oleObj name="" r:id="rId1" imgW="5286375" imgH="1476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9890" y="139383"/>
                        <a:ext cx="11205845" cy="3145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7025" y="2717801"/>
          <a:ext cx="11205845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105025" progId="Word.Document.8">
                  <p:embed/>
                </p:oleObj>
              </mc:Choice>
              <mc:Fallback>
                <p:oleObj name="" r:id="rId3" imgW="5286375" imgH="2105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025" y="2717801"/>
                        <a:ext cx="11205845" cy="448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23" name="图片 1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0150" y="2908300"/>
            <a:ext cx="2664460" cy="1974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-214748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6735" y="448310"/>
          <a:ext cx="10942320" cy="5227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14600" progId="Word.Document.8">
                  <p:embed/>
                </p:oleObj>
              </mc:Choice>
              <mc:Fallback>
                <p:oleObj name="" r:id="rId1" imgW="5286375" imgH="2514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6735" y="448310"/>
                        <a:ext cx="10942320" cy="5227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335010" y="93122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平行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12890" y="145446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平行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11985" y="3468370"/>
          <a:ext cx="11485245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1985" y="3468370"/>
                        <a:ext cx="11485245" cy="455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71695" y="3547745"/>
          <a:ext cx="11485245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1695" y="3547745"/>
                        <a:ext cx="11485245" cy="455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3850" y="4221480"/>
          <a:ext cx="11485245" cy="89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7" imgW="5286375" imgH="409575" progId="Word.Document.8">
                  <p:embed/>
                </p:oleObj>
              </mc:Choice>
              <mc:Fallback>
                <p:oleObj name="" r:id="rId7" imgW="5286375" imgH="409575" progId="Word.Document.8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93850" y="4221480"/>
                        <a:ext cx="11485245" cy="890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08195" y="3923665"/>
          <a:ext cx="11485245" cy="1326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9" imgW="5286375" imgH="609600" progId="Word.Document.8">
                  <p:embed/>
                </p:oleObj>
              </mc:Choice>
              <mc:Fallback>
                <p:oleObj name="" r:id="rId9" imgW="5286375" imgH="609600" progId="Word.Document.8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08195" y="3923665"/>
                        <a:ext cx="11485245" cy="1326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3" grpId="1"/>
      <p:bldP spid="4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8470" y="201295"/>
          <a:ext cx="11205845" cy="3227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8470" y="201295"/>
                        <a:ext cx="11205845" cy="3227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3395" y="493395"/>
          <a:ext cx="11205845" cy="515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2419350" progId="Word.Document.8">
                  <p:embed/>
                </p:oleObj>
              </mc:Choice>
              <mc:Fallback>
                <p:oleObj name="" r:id="rId1" imgW="5286375" imgH="2419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3395" y="493395"/>
                        <a:ext cx="11205845" cy="5156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4815" y="162560"/>
          <a:ext cx="11205845" cy="334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71625" progId="Word.Document.8">
                  <p:embed/>
                </p:oleObj>
              </mc:Choice>
              <mc:Fallback>
                <p:oleObj name="" r:id="rId1" imgW="5286375" imgH="1571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4815" y="162560"/>
                        <a:ext cx="11205845" cy="334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930" y="250825"/>
          <a:ext cx="11205845" cy="4871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86000" progId="Word.Document.8">
                  <p:embed/>
                </p:oleObj>
              </mc:Choice>
              <mc:Fallback>
                <p:oleObj name="" r:id="rId1" imgW="5286375" imgH="2286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930" y="250825"/>
                        <a:ext cx="11205845" cy="4871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19" name="图片 1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240" y="3861435"/>
            <a:ext cx="2833370" cy="2498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1000" y="561023"/>
          <a:ext cx="11205845" cy="361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561023"/>
                        <a:ext cx="11205845" cy="361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1000" y="201930"/>
          <a:ext cx="11205845" cy="403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201930"/>
                        <a:ext cx="11205845" cy="403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205" y="-317"/>
          <a:ext cx="11205845" cy="805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781425" progId="Word.Document.8">
                  <p:embed/>
                </p:oleObj>
              </mc:Choice>
              <mc:Fallback>
                <p:oleObj name="" r:id="rId1" imgW="5286375" imgH="3781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205" y="-317"/>
                        <a:ext cx="11205845" cy="8059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7820" y="144781"/>
          <a:ext cx="11205845" cy="2152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7820" y="144781"/>
                        <a:ext cx="11205845" cy="2152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7820" y="1958340"/>
          <a:ext cx="11205845" cy="426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00250" progId="Word.Document.8">
                  <p:embed/>
                </p:oleObj>
              </mc:Choice>
              <mc:Fallback>
                <p:oleObj name="" r:id="rId3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820" y="1958340"/>
                        <a:ext cx="11205845" cy="4265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3720" y="802640"/>
          <a:ext cx="11205845" cy="383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3720" y="802640"/>
                        <a:ext cx="11205845" cy="383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381000"/>
          <a:ext cx="11205845" cy="336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81150" progId="Word.Document.8">
                  <p:embed/>
                </p:oleObj>
              </mc:Choice>
              <mc:Fallback>
                <p:oleObj name="" r:id="rId1" imgW="5286375" imgH="1581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381000"/>
                        <a:ext cx="11205845" cy="336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3507740"/>
          <a:ext cx="11205845" cy="2821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323975" progId="Word.Document.8">
                  <p:embed/>
                </p:oleObj>
              </mc:Choice>
              <mc:Fallback>
                <p:oleObj name="" r:id="rId3" imgW="5286375" imgH="1323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325" y="3507740"/>
                        <a:ext cx="11205845" cy="2821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750" y="720090"/>
          <a:ext cx="10858500" cy="493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750" y="720090"/>
                        <a:ext cx="10858500" cy="493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2760" y="749618"/>
          <a:ext cx="11205845" cy="4100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24050" progId="Word.Document.8">
                  <p:embed/>
                </p:oleObj>
              </mc:Choice>
              <mc:Fallback>
                <p:oleObj name="" r:id="rId1" imgW="5286375" imgH="1924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760" y="749618"/>
                        <a:ext cx="11205845" cy="4100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333375"/>
          <a:ext cx="11205845" cy="5014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52675" progId="Word.Document.8">
                  <p:embed/>
                </p:oleObj>
              </mc:Choice>
              <mc:Fallback>
                <p:oleObj name="" r:id="rId1" imgW="5286375" imgH="2352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333375"/>
                        <a:ext cx="11205845" cy="5014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222885"/>
          <a:ext cx="11205845" cy="2152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222885"/>
                        <a:ext cx="11205845" cy="2152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2760" y="7938"/>
          <a:ext cx="11205845" cy="7430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3486150" progId="Word.Document.8">
                  <p:embed/>
                </p:oleObj>
              </mc:Choice>
              <mc:Fallback>
                <p:oleObj name="" r:id="rId1" imgW="5286375" imgH="3486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760" y="7938"/>
                        <a:ext cx="11205845" cy="7430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922020"/>
          <a:ext cx="11205845" cy="3410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922020"/>
                        <a:ext cx="11205845" cy="3410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3395" y="71755"/>
          <a:ext cx="11205845" cy="2781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3395" y="71755"/>
                        <a:ext cx="11205845" cy="2781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4165" y="2245678"/>
          <a:ext cx="11205845" cy="509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286375" imgH="2390775" progId="Word.Document.8">
                  <p:embed/>
                </p:oleObj>
              </mc:Choice>
              <mc:Fallback>
                <p:oleObj name="" r:id="rId3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165" y="2245678"/>
                        <a:ext cx="11205845" cy="509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280" y="-317"/>
          <a:ext cx="11205845" cy="377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71650" progId="Word.Document.8">
                  <p:embed/>
                </p:oleObj>
              </mc:Choice>
              <mc:Fallback>
                <p:oleObj name="" r:id="rId1" imgW="5286375" imgH="1771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280" y="-317"/>
                        <a:ext cx="11205845" cy="377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280" y="3271838"/>
          <a:ext cx="11205845" cy="442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76450" progId="Word.Document.8">
                  <p:embed/>
                </p:oleObj>
              </mc:Choice>
              <mc:Fallback>
                <p:oleObj name="" r:id="rId3" imgW="5286375" imgH="2076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" y="3271838"/>
                        <a:ext cx="11205845" cy="4429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1000" y="242888"/>
          <a:ext cx="11205845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52525" progId="Word.Document.8">
                  <p:embed/>
                </p:oleObj>
              </mc:Choice>
              <mc:Fallback>
                <p:oleObj name="" r:id="rId1" imgW="5286375" imgH="1152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242888"/>
                        <a:ext cx="11205845" cy="245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1000" y="2438401"/>
          <a:ext cx="11205845" cy="430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286375" imgH="2019300" progId="Word.Document.8">
                  <p:embed/>
                </p:oleObj>
              </mc:Choice>
              <mc:Fallback>
                <p:oleObj name="" r:id="rId3" imgW="5286375" imgH="2019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2438401"/>
                        <a:ext cx="11205845" cy="430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448310"/>
          <a:ext cx="11205845" cy="3147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76375" progId="Word.Document.8">
                  <p:embed/>
                </p:oleObj>
              </mc:Choice>
              <mc:Fallback>
                <p:oleObj name="" r:id="rId1" imgW="5286375" imgH="1476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448310"/>
                        <a:ext cx="11205845" cy="3147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3395" y="667068"/>
          <a:ext cx="11205845" cy="5017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352675" progId="Word.Document.8">
                  <p:embed/>
                </p:oleObj>
              </mc:Choice>
              <mc:Fallback>
                <p:oleObj name="" r:id="rId1" imgW="5286375" imgH="2352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3395" y="667068"/>
                        <a:ext cx="11205845" cy="5017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5465" y="717868"/>
          <a:ext cx="11100435" cy="413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62150" progId="Word.Document.8">
                  <p:embed/>
                </p:oleObj>
              </mc:Choice>
              <mc:Fallback>
                <p:oleObj name="" r:id="rId1" imgW="5286375" imgH="1962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5465" y="717868"/>
                        <a:ext cx="11100435" cy="413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949305" y="190722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×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82325" y="245332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√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82325" y="299942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√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982325" y="370617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×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191453"/>
          <a:ext cx="11205845" cy="278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191453"/>
                        <a:ext cx="11205845" cy="2782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2850198"/>
          <a:ext cx="11205845" cy="341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600200" progId="Word.Document.8">
                  <p:embed/>
                </p:oleObj>
              </mc:Choice>
              <mc:Fallback>
                <p:oleObj name="" r:id="rId3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325" y="2850198"/>
                        <a:ext cx="11205845" cy="3412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669608"/>
          <a:ext cx="11205845" cy="4672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669608"/>
                        <a:ext cx="11205845" cy="4672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2110" y="488633"/>
          <a:ext cx="11205845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2110" y="488633"/>
                        <a:ext cx="11205845" cy="193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285750"/>
          <a:ext cx="11205845" cy="678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81350" progId="Word.Document.8">
                  <p:embed/>
                </p:oleObj>
              </mc:Choice>
              <mc:Fallback>
                <p:oleObj name="" r:id="rId1" imgW="5286375" imgH="3181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285750"/>
                        <a:ext cx="11205845" cy="6786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4190" y="246698"/>
          <a:ext cx="11184255" cy="3597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4190" y="246698"/>
                        <a:ext cx="11184255" cy="3597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330" y="115888"/>
          <a:ext cx="11057255" cy="5858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1330" y="115888"/>
                        <a:ext cx="11057255" cy="5858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670" y="331788"/>
          <a:ext cx="10789920" cy="546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324475" imgH="2686050" progId="Word.Document.8">
                  <p:embed/>
                </p:oleObj>
              </mc:Choice>
              <mc:Fallback>
                <p:oleObj name="" r:id="rId1" imgW="53244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7670" y="331788"/>
                        <a:ext cx="10789920" cy="5460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102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4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5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WPS 演示</Application>
  <PresentationFormat>宽屏</PresentationFormat>
  <Paragraphs>33</Paragraphs>
  <Slides>64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80</vt:i4>
      </vt:variant>
      <vt:variant>
        <vt:lpstr>幻灯片标题</vt:lpstr>
      </vt:variant>
      <vt:variant>
        <vt:i4>64</vt:i4>
      </vt:variant>
    </vt:vector>
  </HeadingPairs>
  <TitlesOfParts>
    <vt:vector size="155" baseType="lpstr">
      <vt:lpstr>Arial</vt:lpstr>
      <vt:lpstr>宋体</vt:lpstr>
      <vt:lpstr>Wingdings</vt:lpstr>
      <vt:lpstr>MiSans Normal</vt:lpstr>
      <vt:lpstr>Wingdings</vt:lpstr>
      <vt:lpstr>Times New Roman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130</cp:revision>
  <dcterms:created xsi:type="dcterms:W3CDTF">2023-08-09T12:44:00Z</dcterms:created>
  <dcterms:modified xsi:type="dcterms:W3CDTF">2025-04-09T06:44:26Z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