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6" r:id="rId6"/>
    <p:sldId id="398" r:id="rId7"/>
    <p:sldId id="399" r:id="rId8"/>
    <p:sldId id="455" r:id="rId9"/>
    <p:sldId id="400" r:id="rId10"/>
    <p:sldId id="441" r:id="rId11"/>
    <p:sldId id="401" r:id="rId12"/>
    <p:sldId id="443" r:id="rId13"/>
    <p:sldId id="404" r:id="rId14"/>
    <p:sldId id="415" r:id="rId15"/>
    <p:sldId id="405" r:id="rId16"/>
    <p:sldId id="427" r:id="rId17"/>
    <p:sldId id="406" r:id="rId18"/>
    <p:sldId id="428" r:id="rId19"/>
    <p:sldId id="448" r:id="rId20"/>
    <p:sldId id="410" r:id="rId21"/>
    <p:sldId id="411" r:id="rId22"/>
    <p:sldId id="459" r:id="rId23"/>
    <p:sldId id="412" r:id="rId24"/>
    <p:sldId id="449" r:id="rId25"/>
    <p:sldId id="458" r:id="rId26"/>
    <p:sldId id="417" r:id="rId27"/>
    <p:sldId id="418" r:id="rId28"/>
    <p:sldId id="460" r:id="rId29"/>
    <p:sldId id="461" r:id="rId30"/>
    <p:sldId id="419" r:id="rId31"/>
    <p:sldId id="420" r:id="rId32"/>
    <p:sldId id="433" r:id="rId33"/>
    <p:sldId id="462" r:id="rId34"/>
    <p:sldId id="463" r:id="rId35"/>
    <p:sldId id="464" r:id="rId36"/>
    <p:sldId id="352" r:id="rId37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gs" Target="tags/tag103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0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3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0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9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2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6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27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28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29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7.e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0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2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3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4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5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6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3.emf"/><Relationship Id="rId1" Type="http://schemas.openxmlformats.org/officeDocument/2006/relationships/oleObject" Target="../embeddings/oleObject37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4.emf"/><Relationship Id="rId1" Type="http://schemas.openxmlformats.org/officeDocument/2006/relationships/oleObject" Target="../embeddings/oleObject38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5.emf"/><Relationship Id="rId1" Type="http://schemas.openxmlformats.org/officeDocument/2006/relationships/oleObject" Target="../embeddings/oleObject39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6.emf"/><Relationship Id="rId1" Type="http://schemas.openxmlformats.org/officeDocument/2006/relationships/oleObject" Target="../embeddings/oleObject40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8  </a:t>
            </a:r>
            <a:r>
              <a:rPr lang="zh-CN" altLang="en-US" sz="3200"/>
              <a:t>直线与圆锥曲线的位置关系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第八章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39838"/>
          <a:ext cx="11163935" cy="4658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39838"/>
                        <a:ext cx="11163935" cy="4658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4712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4712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10373"/>
          <a:ext cx="11163935" cy="4252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2000250" progId="Word.Document.8">
                  <p:embed/>
                </p:oleObj>
              </mc:Choice>
              <mc:Fallback>
                <p:oleObj name="" r:id="rId3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710373"/>
                        <a:ext cx="11163935" cy="4252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26260"/>
          <a:ext cx="11163935" cy="3402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26260"/>
                        <a:ext cx="11163935" cy="3402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46568"/>
          <a:ext cx="11163935" cy="2776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46568"/>
                        <a:ext cx="11163935" cy="2776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50253"/>
          <a:ext cx="11163935" cy="4662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50253"/>
                        <a:ext cx="11163935" cy="4662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855" y="4521835"/>
            <a:ext cx="2200910" cy="1823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99515"/>
          <a:ext cx="11163935" cy="4884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99515"/>
                        <a:ext cx="11163935" cy="4884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21665"/>
          <a:ext cx="11163935" cy="593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21665"/>
                        <a:ext cx="11163935" cy="593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57518"/>
          <a:ext cx="11163935" cy="5939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57518"/>
                        <a:ext cx="11163935" cy="5939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8896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8896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014981"/>
          <a:ext cx="11163935" cy="340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600200" progId="Word.Document.8">
                  <p:embed/>
                </p:oleObj>
              </mc:Choice>
              <mc:Fallback>
                <p:oleObj name="" r:id="rId3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014981"/>
                        <a:ext cx="11163935" cy="340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20800"/>
          <a:ext cx="11163935" cy="1927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904875" progId="Word.Document.8">
                  <p:embed/>
                </p:oleObj>
              </mc:Choice>
              <mc:Fallback>
                <p:oleObj name="" r:id="rId5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1320800"/>
                        <a:ext cx="11163935" cy="1927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04875"/>
          <a:ext cx="11163935" cy="510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04875"/>
                        <a:ext cx="11163935" cy="5100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39483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39483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06208"/>
          <a:ext cx="11163935" cy="2145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406208"/>
                        <a:ext cx="11163935" cy="2145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4343" y="3266123"/>
          <a:ext cx="11164570" cy="340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1600200" progId="Word.Document.8">
                  <p:embed/>
                </p:oleObj>
              </mc:Choice>
              <mc:Fallback>
                <p:oleObj name="" r:id="rId5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4343" y="3266123"/>
                        <a:ext cx="11164570" cy="340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95730"/>
          <a:ext cx="11163935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95730"/>
                        <a:ext cx="11163935" cy="426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64298"/>
          <a:ext cx="11163935" cy="2557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64298"/>
                        <a:ext cx="11163935" cy="2557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25170"/>
          <a:ext cx="11163935" cy="5722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25170"/>
                        <a:ext cx="11163935" cy="5722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29578"/>
          <a:ext cx="11163935" cy="6148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886075" progId="Word.Document.8">
                  <p:embed/>
                </p:oleObj>
              </mc:Choice>
              <mc:Fallback>
                <p:oleObj name="" r:id="rId1" imgW="5286375" imgH="2886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29578"/>
                        <a:ext cx="11163935" cy="6148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1253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1253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26298"/>
          <a:ext cx="11163935" cy="3542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666875" progId="Word.Document.8">
                  <p:embed/>
                </p:oleObj>
              </mc:Choice>
              <mc:Fallback>
                <p:oleObj name="" r:id="rId3" imgW="5286375" imgH="1666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126298"/>
                        <a:ext cx="11163935" cy="3542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32915"/>
          <a:ext cx="11163935" cy="2773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32915"/>
                        <a:ext cx="11163935" cy="2773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09638"/>
          <a:ext cx="11163935" cy="4717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219325" progId="Word.Document.8">
                  <p:embed/>
                </p:oleObj>
              </mc:Choice>
              <mc:Fallback>
                <p:oleObj name="" r:id="rId1" imgW="5286375" imgH="2219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09638"/>
                        <a:ext cx="11163935" cy="4717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67498"/>
          <a:ext cx="11163935" cy="3401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67498"/>
                        <a:ext cx="11163935" cy="3401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55750"/>
          <a:ext cx="11163935" cy="3366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581150" progId="Word.Document.8">
                  <p:embed/>
                </p:oleObj>
              </mc:Choice>
              <mc:Fallback>
                <p:oleObj name="" r:id="rId1" imgW="5286375" imgH="1581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55750"/>
                        <a:ext cx="11163935" cy="3366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02435"/>
          <a:ext cx="11163935" cy="3585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685925" progId="Word.Document.8">
                  <p:embed/>
                </p:oleObj>
              </mc:Choice>
              <mc:Fallback>
                <p:oleObj name="" r:id="rId1" imgW="5286375" imgH="1685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02435"/>
                        <a:ext cx="11163935" cy="3585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95400"/>
          <a:ext cx="11163935" cy="2547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95400"/>
                        <a:ext cx="11163935" cy="2547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479483"/>
          <a:ext cx="11163935" cy="1720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479483"/>
                        <a:ext cx="11163935" cy="1720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02385"/>
          <a:ext cx="11163935" cy="4253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02385"/>
                        <a:ext cx="11163935" cy="4253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86778"/>
          <a:ext cx="11163935" cy="5084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86778"/>
                        <a:ext cx="11163935" cy="5084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81748"/>
          <a:ext cx="11163935" cy="4294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019300" progId="Word.Document.8">
                  <p:embed/>
                </p:oleObj>
              </mc:Choice>
              <mc:Fallback>
                <p:oleObj name="" r:id="rId1" imgW="5286375" imgH="2019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81748"/>
                        <a:ext cx="11163935" cy="4294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99185"/>
          <a:ext cx="11163935" cy="4659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99185"/>
                        <a:ext cx="11163935" cy="4659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98245"/>
          <a:ext cx="11163935" cy="234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98245"/>
                        <a:ext cx="11163935" cy="234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221038"/>
          <a:ext cx="11163935" cy="2550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221038"/>
                        <a:ext cx="11163935" cy="2550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35405"/>
          <a:ext cx="11163935" cy="297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35405"/>
                        <a:ext cx="11163935" cy="2974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99135"/>
          <a:ext cx="11163935" cy="425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99135"/>
                        <a:ext cx="11163935" cy="4250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080" y="3994150"/>
            <a:ext cx="2429510" cy="2169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37360"/>
          <a:ext cx="11163935" cy="2551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37360"/>
                        <a:ext cx="11163935" cy="2551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36575"/>
          <a:ext cx="11163935" cy="550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36575"/>
                        <a:ext cx="11163935" cy="550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750" y="3562350"/>
            <a:ext cx="2012315" cy="2633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98295"/>
          <a:ext cx="11163935" cy="340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98295"/>
                        <a:ext cx="11163935" cy="340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WPS 演示</Application>
  <PresentationFormat>宽屏</PresentationFormat>
  <Paragraphs>6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40</vt:i4>
      </vt:variant>
      <vt:variant>
        <vt:lpstr>幻灯片标题</vt:lpstr>
      </vt:variant>
      <vt:variant>
        <vt:i4>34</vt:i4>
      </vt:variant>
    </vt:vector>
  </HeadingPairs>
  <TitlesOfParts>
    <vt:vector size="84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78</cp:revision>
  <dcterms:created xsi:type="dcterms:W3CDTF">2023-08-09T12:44:00Z</dcterms:created>
  <dcterms:modified xsi:type="dcterms:W3CDTF">2025-04-12T07:04:42Z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