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5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0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 </a:t>
            </a:r>
            <a:r>
              <a:rPr lang="zh-CN" altLang="en-US" sz="3200"/>
              <a:t>圆锥曲线中定点与定值问题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828993"/>
          <a:ext cx="10712450" cy="437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828993"/>
                        <a:ext cx="10712450" cy="437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008" y="359093"/>
          <a:ext cx="11164570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008" y="359093"/>
                        <a:ext cx="11164570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500" y="197803"/>
          <a:ext cx="11163935" cy="591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197803"/>
                        <a:ext cx="11163935" cy="591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435" y="540068"/>
          <a:ext cx="11163935" cy="464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435" y="540068"/>
                        <a:ext cx="11163935" cy="464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336551"/>
          <a:ext cx="11348720" cy="38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336551"/>
                        <a:ext cx="11348720" cy="387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752793"/>
          <a:ext cx="10712450" cy="412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752793"/>
                        <a:ext cx="10712450" cy="412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472123"/>
          <a:ext cx="10712450" cy="2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255" y="472123"/>
                        <a:ext cx="10712450" cy="265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185" y="3127058"/>
          <a:ext cx="10712450" cy="2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185" y="3127058"/>
                        <a:ext cx="10712450" cy="28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" y="489268"/>
          <a:ext cx="107124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045" y="489268"/>
                        <a:ext cx="1071245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" y="485775"/>
          <a:ext cx="10991215" cy="457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485775"/>
                        <a:ext cx="10991215" cy="457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497205"/>
          <a:ext cx="11271250" cy="469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497205"/>
                        <a:ext cx="11271250" cy="469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757555"/>
          <a:ext cx="11522075" cy="42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943100" progId="Word.Document.12">
                  <p:embed/>
                </p:oleObj>
              </mc:Choice>
              <mc:Fallback>
                <p:oleObj name="" r:id="rId1" imgW="5286375" imgH="1943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757555"/>
                        <a:ext cx="11522075" cy="424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02260"/>
          <a:ext cx="11139805" cy="56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02260"/>
                        <a:ext cx="11139805" cy="568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" y="565785"/>
          <a:ext cx="11118215" cy="546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565785"/>
                        <a:ext cx="11118215" cy="546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593090"/>
          <a:ext cx="1140587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593090"/>
                        <a:ext cx="1140587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535" y="405765"/>
          <a:ext cx="11405870" cy="604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535" y="405765"/>
                        <a:ext cx="11405870" cy="604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0"/>
          <a:ext cx="11405870" cy="782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609975" progId="Word.Document.8">
                  <p:embed/>
                </p:oleObj>
              </mc:Choice>
              <mc:Fallback>
                <p:oleObj name="" r:id="rId1" imgW="5286375" imgH="3609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0"/>
                        <a:ext cx="11405870" cy="782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1330643"/>
          <a:ext cx="11522075" cy="328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504950" progId="Word.Document.12">
                  <p:embed/>
                </p:oleObj>
              </mc:Choice>
              <mc:Fallback>
                <p:oleObj name="" r:id="rId1" imgW="5286375" imgH="15049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1330643"/>
                        <a:ext cx="11522075" cy="328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665" y="334010"/>
          <a:ext cx="10942320" cy="592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665" y="334010"/>
                        <a:ext cx="10942320" cy="592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790575"/>
            <a:ext cx="1718945" cy="2610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" y="295910"/>
          <a:ext cx="10858500" cy="664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19450" progId="Word.Document.8">
                  <p:embed/>
                </p:oleObj>
              </mc:Choice>
              <mc:Fallback>
                <p:oleObj name="" r:id="rId1" imgW="5286375" imgH="3219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750" y="295910"/>
                        <a:ext cx="10858500" cy="664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5" y="918528"/>
          <a:ext cx="11100435" cy="373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465" y="918528"/>
                        <a:ext cx="11100435" cy="373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" y="612458"/>
          <a:ext cx="11184255" cy="414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" y="612458"/>
                        <a:ext cx="11184255" cy="414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755" y="357188"/>
          <a:ext cx="11057255" cy="459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755" y="357188"/>
                        <a:ext cx="11057255" cy="459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088" y="525145"/>
          <a:ext cx="10713085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088" y="525145"/>
                        <a:ext cx="10713085" cy="507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25</vt:i4>
      </vt:variant>
    </vt:vector>
  </HeadingPairs>
  <TitlesOfParts>
    <vt:vector size="60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132</cp:revision>
  <dcterms:created xsi:type="dcterms:W3CDTF">2023-08-09T12:44:00Z</dcterms:created>
  <dcterms:modified xsi:type="dcterms:W3CDTF">2025-04-09T07:28:43Z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